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62" r:id="rId4"/>
    <p:sldId id="263" r:id="rId5"/>
    <p:sldId id="264" r:id="rId6"/>
    <p:sldId id="257" r:id="rId7"/>
    <p:sldId id="258" r:id="rId8"/>
    <p:sldId id="265" r:id="rId9"/>
    <p:sldId id="259" r:id="rId10"/>
    <p:sldId id="260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4785-58D7-41BA-BDA1-B9D609C671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6278A-5F57-47EA-A401-3495D10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278A-5F57-47EA-A401-3495D10892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278A-5F57-47EA-A401-3495D10892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4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278A-5F57-47EA-A401-3495D10892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278A-5F57-47EA-A401-3495D10892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278A-5F57-47EA-A401-3495D10892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278A-5F57-47EA-A401-3495D10892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278A-5F57-47EA-A401-3495D10892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09E-943A-4293-A46B-1116603E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66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928B-D71B-4884-A569-D9B77487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C54-4EC6-4DF5-B7B6-07D406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4A24-6E7A-4888-A0E7-C59A3CF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CCE-9F2D-4AB4-8C3C-15CED56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A0-95F4-46CF-8B5B-A08B0C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1539-58E6-47C8-ABBE-D8F0969D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CA6A-5C00-434B-94F2-E2CECF0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9EF-8D7E-48A0-BF9E-DED1B9B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E201-9167-4562-8AB1-2DB7281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CB51F-3884-458F-8C42-646C15636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0369" y="1327355"/>
            <a:ext cx="2628900" cy="48496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A83-7171-4FE9-A351-D5F8A266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669" y="1327355"/>
            <a:ext cx="7734300" cy="48496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2843-3816-4472-B0C2-5F8A0F5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6158-161B-4032-A0A8-2AAD8F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1A6-AE0C-4817-89B9-4CD9136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70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70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70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6096001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600202"/>
            <a:ext cx="34544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9DB-09F2-43FC-85E3-3EF8837B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BC8-8C50-47AB-81B7-B0F3B230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698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6FE1-3146-489C-8AF9-BAAF66F2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442A-8FC4-4C8C-A67C-65DED2A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26AA-427C-4E9E-9317-E90657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19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9205" y="1600200"/>
            <a:ext cx="6705596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600200"/>
            <a:ext cx="2844800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72"/>
          <p:cNvSpPr/>
          <p:nvPr/>
        </p:nvSpPr>
        <p:spPr bwMode="ltGray">
          <a:xfrm rot="5400000">
            <a:off x="5364759" y="30759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150515"/>
            <a:ext cx="1828800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150515"/>
            <a:ext cx="8229600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188F02-2F5D-439C-BEE0-44EC99A0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0833"/>
          <a:stretch/>
        </p:blipFill>
        <p:spPr>
          <a:xfrm rot="5400000">
            <a:off x="10134599" y="-198311"/>
            <a:ext cx="1066800" cy="1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11356757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5411609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C79CED-2E65-4CFF-8E7F-D083CC2BCC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24659" y="1347906"/>
            <a:ext cx="5411610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48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406-5CD6-46EB-B2A0-0D0110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6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67FB-E2FE-415D-8C21-0B4AD08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816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6E5-9AD8-43C8-93F5-CB86773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067-5AE3-4C05-9155-A600E32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564-1E47-4BC1-B8B1-4161904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60-E4A2-4817-A8DA-365AEFB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DC8-6A5C-4DAD-9AE7-661AEEB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B171-FE25-4632-BBE6-FD1B4C6E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7E7D-1723-4DB7-A2C6-401C731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C2-6A40-4DC8-97D9-DB86BEA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171-431D-48DE-AA0C-8A3F1203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2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30F-84EF-49F2-941E-741B662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28" y="1"/>
            <a:ext cx="7235672" cy="1130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A46-3428-4ECC-866F-CC8EC19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842-8221-43E6-B91A-2152796F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0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2C4D-8F64-4A83-A66C-4DB15D1C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5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A7C3-ED43-4CBE-BEF4-F956C55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5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EBFC-E3EF-4564-8E4D-71179C1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4E56-C31C-4FBE-B5C3-95CFCF78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2654-5267-4061-8111-5CF09537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7E2-CC3C-454C-B628-2A59E7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020E-5469-4B5B-81C7-451BC5B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717B-9D0B-4E0F-BD94-464F11B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A9D4-34C5-4A25-95E7-6FA4C62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4379-1E8D-42DA-99AF-4A599FB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148F-E807-4632-A7FA-E1B678B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E5D-B0ED-43F2-B586-93E5483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71-3245-4385-95E0-1E0510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12922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218-C304-4CDF-BCDB-B09FCE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88" y="12922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DD16-F3D8-47C6-B37C-7B6D9E8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3622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B0B-3764-4421-8A86-2642B13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901-F9C0-4932-9491-602B4A6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B6C1-ECEC-419B-BA94-8B0A2F1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1-E2F5-48DA-B296-6DC83B1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21" y="1252895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C441-C6B4-4881-9ABE-1319B5FE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7821" y="125289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1BF-ABA4-47C3-B2C5-6E84A4A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421" y="23228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B1156-A501-40A7-8906-E7484C6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9274-6749-443B-A2D8-9311668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29A-4A7F-400A-B4EC-18F62FE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71739-BDF5-40E2-9A7E-EFA5E3197221}"/>
              </a:ext>
            </a:extLst>
          </p:cNvPr>
          <p:cNvSpPr/>
          <p:nvPr/>
        </p:nvSpPr>
        <p:spPr>
          <a:xfrm>
            <a:off x="0" y="1"/>
            <a:ext cx="12194459" cy="113071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tx2">
                  <a:lumMod val="50000"/>
                </a:schemeClr>
              </a:gs>
              <a:gs pos="33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8DC4-4AFF-47F8-A5D8-956F4538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64" y="1478281"/>
            <a:ext cx="10515600" cy="469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94EF-B19D-444C-BFF5-92434A21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044813" cy="111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427-C17D-4FAF-848A-8B50D7D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F14A-BAC6-4C62-BD99-0EECB8FC5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40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837-1E1E-440D-B150-0E404B86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0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8F5E3-CBA2-4160-AF4D-EB4AE62287A4}"/>
              </a:ext>
            </a:extLst>
          </p:cNvPr>
          <p:cNvSpPr/>
          <p:nvPr/>
        </p:nvSpPr>
        <p:spPr>
          <a:xfrm rot="5400000">
            <a:off x="-3009900" y="3009900"/>
            <a:ext cx="6858000" cy="8382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DE587-95B7-4BF5-B2D5-6C297A751F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1051" b="21160"/>
          <a:stretch/>
        </p:blipFill>
        <p:spPr>
          <a:xfrm>
            <a:off x="0" y="100584"/>
            <a:ext cx="3940277" cy="9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6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060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1347906"/>
            <a:ext cx="97536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1" y="6448425"/>
            <a:ext cx="829056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448425"/>
            <a:ext cx="14224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3339A83-177F-41A6-BBA9-78FD58E6254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448425"/>
            <a:ext cx="812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90D02F1C-BB3B-4F2A-AE8D-D1335CD2308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E6A195-AF70-48C8-A224-D97E6E57A73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5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nucamp.co/mod/book/view.php?id=33&amp;chapterid=4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tags/default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20-minute-rule-amber-hansfor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6AD1-04CB-43E0-A41D-AB63528A4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1152452"/>
            <a:ext cx="9144000" cy="886344"/>
          </a:xfrm>
        </p:spPr>
        <p:txBody>
          <a:bodyPr/>
          <a:lstStyle/>
          <a:p>
            <a:r>
              <a:rPr lang="en-US" dirty="0"/>
              <a:t>Week 3Workshop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9FBDA-0545-4C92-9157-9206C5A52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279837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188D-8A3E-43D8-812E-8E13F6F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B265-841C-441B-B180-1E506018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theLeftSide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leftSide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theRightSide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rightSide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theBody</a:t>
            </a:r>
            <a:r>
              <a:rPr lang="en-US" dirty="0"/>
              <a:t> = </a:t>
            </a:r>
            <a:r>
              <a:rPr lang="en-US" dirty="0" err="1"/>
              <a:t>document.getElementsByTagName</a:t>
            </a:r>
            <a:r>
              <a:rPr lang="en-US" dirty="0"/>
              <a:t>("body")[0];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 err="1"/>
              <a:t>cloneNode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 err="1"/>
              <a:t>removeChild</a:t>
            </a:r>
            <a:r>
              <a:rPr lang="en-US" dirty="0"/>
              <a:t>(…);</a:t>
            </a:r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 err="1"/>
              <a:t>appendChild</a:t>
            </a:r>
            <a:r>
              <a:rPr lang="en-US" dirty="0"/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207050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460F-DF93-443D-8780-2D15142D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302910" cy="1119490"/>
          </a:xfrm>
        </p:spPr>
        <p:txBody>
          <a:bodyPr>
            <a:normAutofit/>
          </a:bodyPr>
          <a:lstStyle/>
          <a:p>
            <a:r>
              <a:rPr lang="en-US" dirty="0"/>
              <a:t>Where will students need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72A6-0B04-4B9D-93C7-95BF6367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426408"/>
          </a:xfrm>
        </p:spPr>
        <p:txBody>
          <a:bodyPr>
            <a:normAutofit/>
          </a:bodyPr>
          <a:lstStyle/>
          <a:p>
            <a:r>
              <a:rPr lang="en-US" dirty="0"/>
              <a:t>They will often struggle with </a:t>
            </a:r>
            <a:r>
              <a:rPr lang="en-US" dirty="0" err="1"/>
              <a:t>math.random</a:t>
            </a:r>
            <a:r>
              <a:rPr lang="en-US" dirty="0"/>
              <a:t> and </a:t>
            </a:r>
            <a:r>
              <a:rPr lang="en-US" dirty="0" err="1"/>
              <a:t>math.floor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may struggle with copying the left side to the right side </a:t>
            </a:r>
            <a:r>
              <a:rPr lang="en-US" b="1" i="1" u="sng" dirty="0"/>
              <a:t>while removing the last image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They may forget to “clear” the page before re-drawing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9CAB-2CEE-4493-A4CE-DDE110D3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prepared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150A-BC48-4749-82F9-EE7D750D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5042592"/>
          </a:xfrm>
        </p:spPr>
        <p:txBody>
          <a:bodyPr>
            <a:normAutofit/>
          </a:bodyPr>
          <a:lstStyle/>
          <a:p>
            <a:r>
              <a:rPr lang="en-US" dirty="0"/>
              <a:t>Seat close to your classmate</a:t>
            </a:r>
          </a:p>
          <a:p>
            <a:pPr lvl="1"/>
            <a:r>
              <a:rPr lang="en-US" dirty="0"/>
              <a:t>You will help one another</a:t>
            </a:r>
          </a:p>
          <a:p>
            <a:endParaRPr lang="en-US" dirty="0"/>
          </a:p>
          <a:p>
            <a:r>
              <a:rPr lang="en-US" dirty="0"/>
              <a:t>Download the </a:t>
            </a:r>
            <a:r>
              <a:rPr lang="en-US" dirty="0">
                <a:hlinkClick r:id="rId3"/>
              </a:rPr>
              <a:t>Course PDF Package</a:t>
            </a:r>
            <a:endParaRPr lang="en-US" dirty="0"/>
          </a:p>
          <a:p>
            <a:pPr lvl="1"/>
            <a:r>
              <a:rPr lang="en-US" dirty="0"/>
              <a:t>Also use the w3schools.com for HTML, CSS reference </a:t>
            </a:r>
            <a:r>
              <a:rPr lang="en-US" dirty="0">
                <a:hlinkClick r:id="rId4"/>
              </a:rPr>
              <a:t>https://www.w3schools.com/tags/default.asp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the workshop instructions VERY CLOSELY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8554-E5A4-43D7-A3EC-BD3F1B5B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20 minutes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B41F-03D3-48AD-9CA3-4DB2C164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"If you make no progress on a task after twenty minutes of work, find someone to help you.“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https://www.linkedin.com/pulse/20-minute-rule-amber-hansford/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6AC-7CBE-419B-9DAB-57A3393B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D321BA-1E3F-419E-8506-098277A15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65199"/>
              </p:ext>
            </p:extLst>
          </p:nvPr>
        </p:nvGraphicFramePr>
        <p:xfrm>
          <a:off x="1071417" y="1463040"/>
          <a:ext cx="1043478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306">
                  <a:extLst>
                    <a:ext uri="{9D8B030D-6E8A-4147-A177-3AD203B41FA5}">
                      <a16:colId xmlns:a16="http://schemas.microsoft.com/office/drawing/2014/main" val="3845295003"/>
                    </a:ext>
                  </a:extLst>
                </a:gridCol>
                <a:gridCol w="2459476">
                  <a:extLst>
                    <a:ext uri="{9D8B030D-6E8A-4147-A177-3AD203B41FA5}">
                      <a16:colId xmlns:a16="http://schemas.microsoft.com/office/drawing/2014/main" val="375599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7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Get Prepared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8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Weekly 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Step 1: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The web page using HTML and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8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Step 2: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Use JavaScript and DOM to generate the faces on the left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4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1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Step 3: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Generate the right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dirty="0"/>
                        <a:t>Step 4: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Handle the mouse click and redrawing of the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0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Assignment upload &amp; Wrap-up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A7E-3EC0-439A-9162-56A79FA8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Brings everything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57E3-8379-42A1-9794-0A1240EA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  <a:p>
            <a:r>
              <a:rPr lang="en-US" dirty="0"/>
              <a:t>DIV and IMG tags</a:t>
            </a:r>
          </a:p>
          <a:p>
            <a:r>
              <a:rPr lang="en-US" dirty="0" err="1"/>
              <a:t>Maths</a:t>
            </a:r>
            <a:endParaRPr lang="en-US" dirty="0"/>
          </a:p>
          <a:p>
            <a:r>
              <a:rPr lang="en-US" dirty="0"/>
              <a:t>Loops</a:t>
            </a:r>
          </a:p>
          <a:p>
            <a:r>
              <a:rPr lang="en-US" dirty="0"/>
              <a:t>Events and Functions</a:t>
            </a:r>
          </a:p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41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8D6E-4A34-48FB-865E-7B4DDB47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2A48-A132-40D3-9534-00105B23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457200" lvl="1" indent="0">
              <a:buNone/>
            </a:pPr>
            <a:r>
              <a:rPr lang="en-US" dirty="0"/>
              <a:t>H1 {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#</a:t>
            </a:r>
            <a:r>
              <a:rPr lang="en-US" dirty="0" err="1"/>
              <a:t>myID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class_name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901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249F-E09E-4752-8DF3-06FEA9D6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, </a:t>
            </a:r>
            <a:r>
              <a:rPr lang="en-US" dirty="0" err="1"/>
              <a:t>img</a:t>
            </a:r>
            <a:r>
              <a:rPr lang="en-US" dirty="0"/>
              <a:t>,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A5B7-B16D-4F4D-94F2-6B85B729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&lt;div&gt;…&lt;/div&gt;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=“…”&gt;</a:t>
            </a:r>
          </a:p>
          <a:p>
            <a:endParaRPr lang="en-US" dirty="0"/>
          </a:p>
          <a:p>
            <a:r>
              <a:rPr lang="en-US" dirty="0" err="1"/>
              <a:t>Math.random</a:t>
            </a:r>
            <a:endParaRPr lang="en-US" dirty="0"/>
          </a:p>
          <a:p>
            <a:r>
              <a:rPr lang="en-US" dirty="0" err="1"/>
              <a:t>Math.floor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6C4-F433-44B7-8E95-82D46374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2CC2-7866-439E-8FCA-DD7B3388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myMaximum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3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4C90-1E2A-435D-B23E-99B1DD79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</a:t>
            </a:r>
            <a:r>
              <a:rPr lang="en-US"/>
              <a:t>and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B5A1-B926-4DB6-AD07-F853F527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=“…”&gt;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theLeftSide.lastChild.onclick</a:t>
            </a:r>
            <a:r>
              <a:rPr lang="en-US" dirty="0"/>
              <a:t> = function </a:t>
            </a:r>
            <a:r>
              <a:rPr lang="en-US" dirty="0" err="1"/>
              <a:t>nextLevel</a:t>
            </a:r>
            <a:r>
              <a:rPr lang="en-US" dirty="0"/>
              <a:t>(event){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event.stopPropagation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numberOfFaces</a:t>
            </a:r>
            <a:r>
              <a:rPr lang="en-US" dirty="0"/>
              <a:t> += 5;</a:t>
            </a:r>
          </a:p>
          <a:p>
            <a:pPr marL="0" indent="0">
              <a:buNone/>
            </a:pPr>
            <a:r>
              <a:rPr lang="en-US" dirty="0"/>
              <a:t>	&lt;insert code to delete all faces first&gt;;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generateFaces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158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coma, WA Full Stack Jan-July 2018 Schedu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amp PowerPoint Master Template.potx" id="{16DBF2C9-8900-4B49-97FB-BD2D1E63F34A}" vid="{0431BCAC-D937-4815-8C0E-BB5646D04750}"/>
    </a:ext>
  </a:extLst>
</a:theme>
</file>

<file path=ppt/theme/theme2.xml><?xml version="1.0" encoding="utf-8"?>
<a:theme xmlns:a="http://schemas.openxmlformats.org/drawingml/2006/main" name="Cooking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9C16F0-B98A-4DC3-A94C-3D38FFDB70C3}" vid="{69EFD456-BFBA-4E90-8585-248FEAAF42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1 Workshop</Template>
  <TotalTime>123</TotalTime>
  <Words>338</Words>
  <Application>Microsoft Office PowerPoint</Application>
  <PresentationFormat>Widescreen</PresentationFormat>
  <Paragraphs>100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Rockwell</vt:lpstr>
      <vt:lpstr>Tw Cen MT</vt:lpstr>
      <vt:lpstr>Tacoma, WA Full Stack Jan-July 2018 Schedule</vt:lpstr>
      <vt:lpstr>Cooking 16x9</vt:lpstr>
      <vt:lpstr>Week 3Workshop</vt:lpstr>
      <vt:lpstr>Get prepared</vt:lpstr>
      <vt:lpstr>The 20 minutes rule</vt:lpstr>
      <vt:lpstr>Agenda</vt:lpstr>
      <vt:lpstr>Brings everything together</vt:lpstr>
      <vt:lpstr>Styles</vt:lpstr>
      <vt:lpstr>Div, img, maths</vt:lpstr>
      <vt:lpstr>Loops</vt:lpstr>
      <vt:lpstr>Events and Functions</vt:lpstr>
      <vt:lpstr>DOM Manipulation</vt:lpstr>
      <vt:lpstr>Where will students 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Ludovic Fourrage</dc:creator>
  <cp:lastModifiedBy>Ludovic Fourrage</cp:lastModifiedBy>
  <cp:revision>11</cp:revision>
  <dcterms:created xsi:type="dcterms:W3CDTF">2017-07-28T22:37:56Z</dcterms:created>
  <dcterms:modified xsi:type="dcterms:W3CDTF">2018-08-15T00:41:07Z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ludovicf@microsoft.com</vt:lpwstr>
  </property>
  <property fmtid="{D5CDD505-2E9C-101B-9397-08002B2CF9AE}" pid="5" name="MSIP_Label_f42aa342-8706-4288-bd11-ebb85995028c_SetDate">
    <vt:lpwstr>2017-11-02T21:41:02.3025295Z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