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271" r:id="rId3"/>
    <p:sldId id="272" r:id="rId4"/>
    <p:sldId id="273" r:id="rId5"/>
    <p:sldId id="274" r:id="rId6"/>
    <p:sldId id="278" r:id="rId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1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2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4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5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5733" algn="l" defTabSz="914293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2879" algn="l" defTabSz="914293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026" algn="l" defTabSz="914293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172" algn="l" defTabSz="914293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5F"/>
    <a:srgbClr val="00234D"/>
    <a:srgbClr val="FF99FF"/>
    <a:srgbClr val="FF99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78" autoAdjust="0"/>
  </p:normalViewPr>
  <p:slideViewPr>
    <p:cSldViewPr>
      <p:cViewPr varScale="1">
        <p:scale>
          <a:sx n="66" d="100"/>
          <a:sy n="66" d="100"/>
        </p:scale>
        <p:origin x="-188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50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213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AC9C4BC-40A5-471A-A47D-E6552A47DF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208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1pPr>
    <a:lvl2pPr marL="4571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2pPr>
    <a:lvl3pPr marL="91429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3pPr>
    <a:lvl4pPr marL="13714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4pPr>
    <a:lvl5pPr marL="1828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new background.jpg"/>
          <p:cNvPicPr>
            <a:picLocks noChangeAspect="1"/>
          </p:cNvPicPr>
          <p:nvPr userDrawn="1"/>
        </p:nvPicPr>
        <p:blipFill>
          <a:blip r:embed="rId2" cstate="print"/>
          <a:srcRect l="6982" r="-6982"/>
          <a:stretch>
            <a:fillRect/>
          </a:stretch>
        </p:blipFill>
        <p:spPr bwMode="auto">
          <a:xfrm>
            <a:off x="639764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" descr="SPAWAR_SSC-PAC_RGB_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5901"/>
            <a:ext cx="1066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F5F"/>
                </a:solidFill>
              </a:defRPr>
            </a:lvl1pPr>
            <a:lvl2pPr>
              <a:defRPr>
                <a:solidFill>
                  <a:srgbClr val="002F5F"/>
                </a:solidFill>
              </a:defRPr>
            </a:lvl2pPr>
            <a:lvl3pPr>
              <a:defRPr>
                <a:solidFill>
                  <a:srgbClr val="002F5F"/>
                </a:solidFill>
              </a:defRPr>
            </a:lvl3pPr>
            <a:lvl4pPr>
              <a:defRPr>
                <a:solidFill>
                  <a:srgbClr val="002F5F"/>
                </a:solidFill>
              </a:defRPr>
            </a:lvl4pPr>
            <a:lvl5pPr>
              <a:defRPr>
                <a:solidFill>
                  <a:srgbClr val="002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6202362"/>
          </a:xfrm>
        </p:spPr>
        <p:txBody>
          <a:bodyPr vert="eaVert"/>
          <a:lstStyle>
            <a:lvl1pPr>
              <a:defRPr>
                <a:solidFill>
                  <a:srgbClr val="002F5F"/>
                </a:solidFill>
              </a:defRPr>
            </a:lvl1pPr>
            <a:lvl2pPr>
              <a:defRPr>
                <a:solidFill>
                  <a:srgbClr val="002F5F"/>
                </a:solidFill>
              </a:defRPr>
            </a:lvl2pPr>
            <a:lvl3pPr>
              <a:defRPr>
                <a:solidFill>
                  <a:srgbClr val="002F5F"/>
                </a:solidFill>
              </a:defRPr>
            </a:lvl3pPr>
            <a:lvl4pPr>
              <a:defRPr>
                <a:solidFill>
                  <a:srgbClr val="002F5F"/>
                </a:solidFill>
              </a:defRPr>
            </a:lvl4pPr>
            <a:lvl5pPr>
              <a:defRPr>
                <a:solidFill>
                  <a:srgbClr val="002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16C4-83A5-487D-9241-7613264594F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A063C0-74A6-4799-820B-9D96B288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January 2012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6" indent="0">
              <a:buNone/>
              <a:defRPr sz="1800"/>
            </a:lvl2pPr>
            <a:lvl3pPr marL="914293" indent="0">
              <a:buNone/>
              <a:defRPr sz="1600"/>
            </a:lvl3pPr>
            <a:lvl4pPr marL="1371440" indent="0">
              <a:buNone/>
              <a:defRPr sz="1400"/>
            </a:lvl4pPr>
            <a:lvl5pPr marL="1828586" indent="0">
              <a:buNone/>
              <a:defRPr sz="1400"/>
            </a:lvl5pPr>
            <a:lvl6pPr marL="2285733" indent="0">
              <a:buNone/>
              <a:defRPr sz="1400"/>
            </a:lvl6pPr>
            <a:lvl7pPr marL="2742879" indent="0">
              <a:buNone/>
              <a:defRPr sz="1400"/>
            </a:lvl7pPr>
            <a:lvl8pPr marL="3200026" indent="0">
              <a:buNone/>
              <a:defRPr sz="1400"/>
            </a:lvl8pPr>
            <a:lvl9pPr marL="365717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2F5F"/>
                </a:solidFill>
              </a:defRPr>
            </a:lvl2pPr>
            <a:lvl3pPr>
              <a:defRPr sz="1800">
                <a:solidFill>
                  <a:srgbClr val="002F5F"/>
                </a:solidFill>
              </a:defRPr>
            </a:lvl3pPr>
            <a:lvl4pPr>
              <a:defRPr sz="1600">
                <a:solidFill>
                  <a:srgbClr val="002F5F"/>
                </a:solidFill>
              </a:defRPr>
            </a:lvl4pPr>
            <a:lvl5pPr>
              <a:defRPr sz="1600">
                <a:solidFill>
                  <a:srgbClr val="002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2F5F"/>
                </a:solidFill>
              </a:defRPr>
            </a:lvl2pPr>
            <a:lvl3pPr>
              <a:defRPr sz="1800">
                <a:solidFill>
                  <a:srgbClr val="002F5F"/>
                </a:solidFill>
              </a:defRPr>
            </a:lvl3pPr>
            <a:lvl4pPr>
              <a:defRPr sz="1600">
                <a:solidFill>
                  <a:srgbClr val="002F5F"/>
                </a:solidFill>
              </a:defRPr>
            </a:lvl4pPr>
            <a:lvl5pPr>
              <a:defRPr sz="1600">
                <a:solidFill>
                  <a:srgbClr val="002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2F5F"/>
                </a:solidFill>
              </a:defRPr>
            </a:lvl1pPr>
            <a:lvl2pPr>
              <a:defRPr sz="2800">
                <a:solidFill>
                  <a:srgbClr val="002F5F"/>
                </a:solidFill>
              </a:defRPr>
            </a:lvl2pPr>
            <a:lvl3pPr>
              <a:defRPr sz="2400">
                <a:solidFill>
                  <a:srgbClr val="002F5F"/>
                </a:solidFill>
              </a:defRPr>
            </a:lvl3pPr>
            <a:lvl4pPr>
              <a:defRPr sz="2000">
                <a:solidFill>
                  <a:srgbClr val="002F5F"/>
                </a:solidFill>
              </a:defRPr>
            </a:lvl4pPr>
            <a:lvl5pPr>
              <a:defRPr sz="2000">
                <a:solidFill>
                  <a:srgbClr val="002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98438"/>
            <a:ext cx="7467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143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63000" y="6627814"/>
            <a:ext cx="381000" cy="230187"/>
          </a:xfrm>
          <a:prstGeom prst="rect">
            <a:avLst/>
          </a:prstGeom>
          <a:noFill/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fld id="{B71BB62C-B8D1-4F44-AE3D-1DCB8176A0C1}" type="slidenum">
              <a:rPr lang="en-US" sz="900">
                <a:ea typeface="MS PGothic" pitchFamily="34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900" dirty="0"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030" name="Picture 6" descr="SPAWAR_HQ_NIDSC_Spot-0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50" y="26989"/>
            <a:ext cx="1111250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627814"/>
            <a:ext cx="7162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>
              <a:defRPr/>
            </a:pPr>
            <a:r>
              <a:rPr lang="en-US" sz="900" dirty="0">
                <a:cs typeface="Arial" pitchFamily="34" charset="0"/>
              </a:rPr>
              <a:t>Statement F: Further dissemination only as directed by SSC Pacific Commanding Officer/Executive Director;  or higher DoD authority.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0" y="6627813"/>
            <a:ext cx="990600" cy="22860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900">
                <a:solidFill>
                  <a:schemeClr val="tx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January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7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hf sldNum="0" hdr="0" ftr="0"/>
  <p:txStyles>
    <p:titleStyle>
      <a:lvl1pPr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34" charset="-128"/>
          <a:cs typeface="ＭＳ Ｐゴシック"/>
        </a:defRPr>
      </a:lvl1pPr>
      <a:lvl2pPr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pitchFamily="34" charset="-128"/>
          <a:cs typeface="ＭＳ Ｐゴシック"/>
        </a:defRPr>
      </a:lvl2pPr>
      <a:lvl3pPr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pitchFamily="34" charset="-128"/>
          <a:cs typeface="ＭＳ Ｐゴシック"/>
        </a:defRPr>
      </a:lvl3pPr>
      <a:lvl4pPr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pitchFamily="34" charset="-128"/>
          <a:cs typeface="ＭＳ Ｐゴシック"/>
        </a:defRPr>
      </a:lvl4pPr>
      <a:lvl5pPr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pitchFamily="34" charset="-128"/>
          <a:cs typeface="ＭＳ Ｐゴシック"/>
        </a:defRPr>
      </a:lvl5pPr>
      <a:lvl6pPr marL="457146"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F5F"/>
          </a:solidFill>
          <a:latin typeface="Arial Narrow" pitchFamily="34" charset="0"/>
          <a:ea typeface="MS PGothic" pitchFamily="34" charset="-128"/>
        </a:defRPr>
      </a:lvl6pPr>
      <a:lvl7pPr marL="914293"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F5F"/>
          </a:solidFill>
          <a:latin typeface="Arial Narrow" pitchFamily="34" charset="0"/>
          <a:ea typeface="MS PGothic" pitchFamily="34" charset="-128"/>
        </a:defRPr>
      </a:lvl7pPr>
      <a:lvl8pPr marL="1371440"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F5F"/>
          </a:solidFill>
          <a:latin typeface="Arial Narrow" pitchFamily="34" charset="0"/>
          <a:ea typeface="MS PGothic" pitchFamily="34" charset="-128"/>
        </a:defRPr>
      </a:lvl8pPr>
      <a:lvl9pPr marL="1828586" algn="l" defTabSz="457146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F5F"/>
          </a:solidFill>
          <a:latin typeface="Arial Narrow" pitchFamily="34" charset="0"/>
          <a:ea typeface="MS PGothic" pitchFamily="34" charset="-128"/>
        </a:defRPr>
      </a:lvl9pPr>
    </p:titleStyle>
    <p:bodyStyle>
      <a:lvl1pPr marL="400003" indent="-400003" algn="l" defTabSz="457146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91000"/>
        <a:buFont typeface="Lucida Grande"/>
        <a:buChar char="▼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695244" indent="-293654" algn="l" defTabSz="457146" rtl="0" eaLnBrk="1" fontAlgn="base" hangingPunct="1">
        <a:lnSpc>
          <a:spcPct val="95000"/>
        </a:lnSpc>
        <a:spcBef>
          <a:spcPts val="500"/>
        </a:spcBef>
        <a:spcAft>
          <a:spcPct val="0"/>
        </a:spcAft>
        <a:buClr>
          <a:srgbClr val="002F5F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000008" indent="-295240" algn="l" defTabSz="457146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rgbClr val="002F5F"/>
        </a:buClr>
        <a:buFont typeface="Lucida Grande"/>
        <a:buChar char="−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1601" indent="-228573" algn="l" defTabSz="457146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rgbClr val="002F5F"/>
        </a:buClr>
        <a:buFont typeface="Lucida Grande"/>
        <a:buChar char="−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159" indent="-228573" algn="l" defTabSz="457146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rgbClr val="002F5F"/>
        </a:buClr>
        <a:buFont typeface="Lucida Grande"/>
        <a:buChar char="−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306" indent="-228573" algn="l" defTabSz="457146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rgbClr val="002F5F"/>
        </a:buClr>
        <a:buFont typeface="Lucida Grande"/>
        <a:buChar char="−"/>
        <a:defRPr sz="2400">
          <a:solidFill>
            <a:schemeClr val="tx1"/>
          </a:solidFill>
          <a:latin typeface="+mn-lt"/>
          <a:ea typeface="+mn-ea"/>
        </a:defRPr>
      </a:lvl6pPr>
      <a:lvl7pPr marL="2971453" indent="-228573" algn="l" defTabSz="457146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rgbClr val="002F5F"/>
        </a:buClr>
        <a:buFont typeface="Lucida Grande"/>
        <a:buChar char="−"/>
        <a:defRPr sz="2400">
          <a:solidFill>
            <a:schemeClr val="tx1"/>
          </a:solidFill>
          <a:latin typeface="+mn-lt"/>
          <a:ea typeface="+mn-ea"/>
        </a:defRPr>
      </a:lvl7pPr>
      <a:lvl8pPr marL="3428599" indent="-228573" algn="l" defTabSz="457146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rgbClr val="002F5F"/>
        </a:buClr>
        <a:buFont typeface="Lucida Grande"/>
        <a:buChar char="−"/>
        <a:defRPr sz="2400">
          <a:solidFill>
            <a:schemeClr val="tx1"/>
          </a:solidFill>
          <a:latin typeface="+mn-lt"/>
          <a:ea typeface="+mn-ea"/>
        </a:defRPr>
      </a:lvl8pPr>
      <a:lvl9pPr marL="3885746" indent="-228573" algn="l" defTabSz="457146" rtl="0" eaLnBrk="1" fontAlgn="base" hangingPunct="1">
        <a:lnSpc>
          <a:spcPct val="95000"/>
        </a:lnSpc>
        <a:spcBef>
          <a:spcPts val="400"/>
        </a:spcBef>
        <a:spcAft>
          <a:spcPct val="0"/>
        </a:spcAft>
        <a:buClr>
          <a:srgbClr val="002F5F"/>
        </a:buClr>
        <a:buFont typeface="Lucida Grande"/>
        <a:buChar char="−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Aaron Hager - Intern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Week Schedule</a:t>
            </a:r>
          </a:p>
          <a:p>
            <a:r>
              <a:rPr lang="en-US" dirty="0" smtClean="0"/>
              <a:t>Daily Breakout by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Meet Code 56210</a:t>
            </a:r>
          </a:p>
          <a:p>
            <a:pPr lvl="2"/>
            <a:r>
              <a:rPr lang="en-US" dirty="0" smtClean="0"/>
              <a:t>Sodas, Fridge, Restrooms, Door Combos, Parking, etc.</a:t>
            </a:r>
          </a:p>
          <a:p>
            <a:pPr lvl="1"/>
            <a:r>
              <a:rPr lang="en-US" dirty="0" smtClean="0"/>
              <a:t>HP Laptop Supercomputer (Mark’s Old One)</a:t>
            </a:r>
          </a:p>
          <a:p>
            <a:pPr lvl="2"/>
            <a:r>
              <a:rPr lang="en-US" dirty="0" smtClean="0"/>
              <a:t>I am working on better machines arriving soon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Download MINT Linux</a:t>
            </a:r>
          </a:p>
          <a:p>
            <a:pPr lvl="2"/>
            <a:r>
              <a:rPr lang="en-US" dirty="0" smtClean="0"/>
              <a:t>Download Virtual Box</a:t>
            </a:r>
          </a:p>
          <a:p>
            <a:pPr lvl="2"/>
            <a:r>
              <a:rPr lang="en-US" dirty="0" smtClean="0"/>
              <a:t>Download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2"/>
            <a:r>
              <a:rPr lang="en-US" dirty="0" smtClean="0"/>
              <a:t>Install Virtual Box</a:t>
            </a:r>
          </a:p>
          <a:p>
            <a:pPr lvl="2"/>
            <a:r>
              <a:rPr lang="en-US" dirty="0" smtClean="0"/>
              <a:t>Install MINT Linux</a:t>
            </a:r>
          </a:p>
          <a:p>
            <a:pPr lvl="2"/>
            <a:r>
              <a:rPr lang="en-US" dirty="0" smtClean="0"/>
              <a:t>Install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2"/>
            <a:r>
              <a:rPr lang="en-US" dirty="0" smtClean="0"/>
              <a:t>Learn Basic Linux Commands (cd</a:t>
            </a:r>
            <a:r>
              <a:rPr lang="en-US" dirty="0"/>
              <a:t>, ls, </a:t>
            </a:r>
            <a:r>
              <a:rPr lang="en-US" dirty="0" err="1"/>
              <a:t>ps</a:t>
            </a:r>
            <a:r>
              <a:rPr lang="en-US" dirty="0"/>
              <a:t>, mv, 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err="1"/>
              <a:t>rm</a:t>
            </a:r>
            <a:r>
              <a:rPr lang="en-US" dirty="0"/>
              <a:t>, </a:t>
            </a:r>
            <a:r>
              <a:rPr lang="en-US" dirty="0" err="1"/>
              <a:t>grep</a:t>
            </a:r>
            <a:r>
              <a:rPr lang="en-US" dirty="0"/>
              <a:t>, find, |, less, regex 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Download python anaconda files</a:t>
            </a:r>
          </a:p>
          <a:p>
            <a:pPr lvl="1"/>
            <a:r>
              <a:rPr lang="en-US" dirty="0" smtClean="0"/>
              <a:t>Install python anaconda files</a:t>
            </a:r>
          </a:p>
          <a:p>
            <a:pPr lvl="1"/>
            <a:r>
              <a:rPr lang="en-US" dirty="0" smtClean="0"/>
              <a:t>Learn the ‘vi’ editor</a:t>
            </a:r>
          </a:p>
          <a:p>
            <a:pPr lvl="2"/>
            <a:r>
              <a:rPr lang="en-US" dirty="0" smtClean="0"/>
              <a:t>Basic Commands (</a:t>
            </a:r>
            <a:r>
              <a:rPr lang="en-US" dirty="0" err="1" smtClean="0"/>
              <a:t>k,j,h,l,a,b,c,d,e,x,p,I,w,cl,cw,yw,bw,Ctrl-F,Ctrl-</a:t>
            </a:r>
            <a:r>
              <a:rPr lang="en-US" b="1" dirty="0" err="1" smtClean="0"/>
              <a:t>B,</a:t>
            </a:r>
            <a:r>
              <a:rPr lang="en-US" dirty="0" err="1" smtClean="0"/>
              <a:t>Ctrl-D,dd</a:t>
            </a:r>
            <a:r>
              <a:rPr lang="en-US" dirty="0" smtClean="0"/>
              <a:t>,#(number)</a:t>
            </a:r>
            <a:r>
              <a:rPr lang="en-US" dirty="0" err="1" smtClean="0"/>
              <a:t>dd</a:t>
            </a:r>
            <a:r>
              <a:rPr lang="en-US" dirty="0" smtClean="0"/>
              <a:t>,#yy,Shift-G,:w,:</a:t>
            </a:r>
            <a:r>
              <a:rPr lang="en-US" dirty="0" err="1" smtClean="0"/>
              <a:t>wq</a:t>
            </a:r>
            <a:r>
              <a:rPr lang="en-US" dirty="0" smtClean="0"/>
              <a:t>,:q, etc.</a:t>
            </a:r>
          </a:p>
          <a:p>
            <a:pPr lvl="1"/>
            <a:r>
              <a:rPr lang="en-US" dirty="0" smtClean="0"/>
              <a:t>Learn the ‘Vim’ editor</a:t>
            </a:r>
          </a:p>
          <a:p>
            <a:pPr lvl="2"/>
            <a:r>
              <a:rPr lang="en-US" dirty="0" smtClean="0"/>
              <a:t>Allows for a GUI interface to utilize the mouse</a:t>
            </a:r>
          </a:p>
          <a:p>
            <a:pPr lvl="1"/>
            <a:r>
              <a:rPr lang="en-US" dirty="0" smtClean="0"/>
              <a:t>Install Eclipse</a:t>
            </a:r>
          </a:p>
          <a:p>
            <a:pPr lvl="1"/>
            <a:r>
              <a:rPr lang="en-US" dirty="0" smtClean="0"/>
              <a:t>Install Java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Day 3</a:t>
            </a:r>
          </a:p>
          <a:p>
            <a:pPr lvl="1"/>
            <a:r>
              <a:rPr lang="en-US" dirty="0" smtClean="0"/>
              <a:t>Write a CSV Parser in Java</a:t>
            </a:r>
          </a:p>
          <a:p>
            <a:pPr lvl="1"/>
            <a:r>
              <a:rPr lang="en-US" dirty="0" smtClean="0"/>
              <a:t>Write Junit Tests for the Parser</a:t>
            </a:r>
          </a:p>
          <a:p>
            <a:pPr lvl="1"/>
            <a:r>
              <a:rPr lang="en-US" dirty="0" smtClean="0"/>
              <a:t>Demonstrate software to Mentor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Day 4</a:t>
            </a:r>
          </a:p>
          <a:p>
            <a:pPr lvl="1"/>
            <a:r>
              <a:rPr lang="en-US" dirty="0" smtClean="0"/>
              <a:t>Install the MySQL database</a:t>
            </a:r>
          </a:p>
          <a:p>
            <a:pPr lvl="1"/>
            <a:r>
              <a:rPr lang="en-US" dirty="0" smtClean="0"/>
              <a:t>Learn MySQL basic commands</a:t>
            </a:r>
          </a:p>
          <a:p>
            <a:pPr lvl="2"/>
            <a:r>
              <a:rPr lang="en-US" dirty="0" smtClean="0"/>
              <a:t>Create table, drop table, count, other query commands, lists</a:t>
            </a:r>
          </a:p>
          <a:p>
            <a:pPr lvl="1"/>
            <a:r>
              <a:rPr lang="en-US" dirty="0" smtClean="0"/>
              <a:t>Write the csv file created by the Java Parser to the MySQL database</a:t>
            </a:r>
          </a:p>
          <a:p>
            <a:pPr lvl="2"/>
            <a:r>
              <a:rPr lang="en-US" dirty="0" smtClean="0"/>
              <a:t>Create a table to hold the CSV file</a:t>
            </a:r>
          </a:p>
          <a:p>
            <a:pPr lvl="2"/>
            <a:r>
              <a:rPr lang="en-US" dirty="0" smtClean="0"/>
              <a:t>List the table</a:t>
            </a:r>
          </a:p>
          <a:p>
            <a:pPr lvl="2"/>
            <a:r>
              <a:rPr lang="en-US" dirty="0" smtClean="0"/>
              <a:t>Sort the table</a:t>
            </a:r>
          </a:p>
          <a:p>
            <a:pPr lvl="2"/>
            <a:r>
              <a:rPr lang="en-US" dirty="0" smtClean="0"/>
              <a:t>Perform other database commands on the table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Day 5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class to connect to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–Batch load csv to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–Stream csv lines to </a:t>
            </a:r>
            <a:r>
              <a:rPr lang="en-US" dirty="0" err="1"/>
              <a:t>db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Retrieve csv lines from </a:t>
            </a:r>
            <a:r>
              <a:rPr lang="en-US" dirty="0" err="1" smtClean="0"/>
              <a:t>db</a:t>
            </a:r>
            <a:r>
              <a:rPr lang="en-US" dirty="0" smtClean="0"/>
              <a:t> and create a CSV file</a:t>
            </a:r>
          </a:p>
          <a:p>
            <a:pPr lvl="1"/>
            <a:r>
              <a:rPr lang="en-US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Create </a:t>
            </a:r>
            <a:r>
              <a:rPr lang="en-US" dirty="0"/>
              <a:t>public </a:t>
            </a:r>
            <a:r>
              <a:rPr lang="en-US" dirty="0" err="1"/>
              <a:t>github</a:t>
            </a:r>
            <a:r>
              <a:rPr lang="en-US" dirty="0"/>
              <a:t> profile </a:t>
            </a:r>
          </a:p>
          <a:p>
            <a:pPr lvl="2"/>
            <a:r>
              <a:rPr lang="en-US" dirty="0"/>
              <a:t>•Make .md file to document daily activities </a:t>
            </a:r>
          </a:p>
          <a:p>
            <a:pPr lvl="2"/>
            <a:r>
              <a:rPr lang="en-US" dirty="0"/>
              <a:t>•Push all code to project </a:t>
            </a:r>
            <a:endParaRPr lang="en-US" dirty="0" smtClean="0"/>
          </a:p>
          <a:p>
            <a:pPr lvl="2"/>
            <a:r>
              <a:rPr lang="en-US" dirty="0" smtClean="0"/>
              <a:t>Setup archive for the Summer</a:t>
            </a:r>
          </a:p>
          <a:p>
            <a:pPr lvl="2"/>
            <a:r>
              <a:rPr lang="en-US" dirty="0" smtClean="0"/>
              <a:t>Store all work on GIT</a:t>
            </a:r>
          </a:p>
          <a:p>
            <a:pPr lvl="2"/>
            <a:r>
              <a:rPr lang="en-US" dirty="0" smtClean="0"/>
              <a:t>Archive work from the morning and afternoon each day</a:t>
            </a:r>
          </a:p>
          <a:p>
            <a:pPr lvl="2"/>
            <a:r>
              <a:rPr lang="en-US" dirty="0" smtClean="0"/>
              <a:t>Plan to build a briefing summary of all work from GIT at the end of the summer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6232"/>
      </p:ext>
    </p:extLst>
  </p:cSld>
  <p:clrMapOvr>
    <a:masterClrMapping/>
  </p:clrMapOvr>
</p:sld>
</file>

<file path=ppt/theme/theme1.xml><?xml version="1.0" encoding="utf-8"?>
<a:theme xmlns:a="http://schemas.openxmlformats.org/drawingml/2006/main" name="LAISIC Status 03261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MS PGothic"/>
        <a:cs typeface=""/>
      </a:majorFont>
      <a:minorFont>
        <a:latin typeface="Arial Narrow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LAISIC Status 032615</Template>
  <TotalTime>37</TotalTime>
  <Words>321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LAISIC Status 032615</vt:lpstr>
      <vt:lpstr>Aaron Hager - Intern</vt:lpstr>
      <vt:lpstr>Week 1</vt:lpstr>
      <vt:lpstr>Week 1</vt:lpstr>
      <vt:lpstr>Week 1</vt:lpstr>
      <vt:lpstr>Week 1</vt:lpstr>
      <vt:lpstr>Week 1</vt:lpstr>
    </vt:vector>
  </TitlesOfParts>
  <Company>SPAWAR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Aaron Hager - Intern</dc:title>
  <dc:creator>Mark Owen</dc:creator>
  <cp:lastModifiedBy>Mark Owen</cp:lastModifiedBy>
  <cp:revision>6</cp:revision>
  <dcterms:created xsi:type="dcterms:W3CDTF">2015-06-01T04:54:52Z</dcterms:created>
  <dcterms:modified xsi:type="dcterms:W3CDTF">2015-06-01T05:33:06Z</dcterms:modified>
</cp:coreProperties>
</file>