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5" r:id="rId4"/>
    <p:sldId id="266" r:id="rId5"/>
    <p:sldId id="267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74B3-DDCD-4B0E-8EDC-3B7241917BC0}" type="datetimeFigureOut">
              <a:rPr lang="en-US" smtClean="0"/>
              <a:pPr/>
              <a:t>11/11/2015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B99E-C12C-4029-976A-81DC5CC86E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786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9600" dirty="0" smtClean="0"/>
              <a:t>SM Bankers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Money Multiplies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 for Loans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DeleteRow</a:t>
            </a:r>
            <a:r>
              <a:rPr lang="en-IN" dirty="0" smtClean="0"/>
              <a:t>: Deletes a row after the loan is paid off</a:t>
            </a:r>
          </a:p>
          <a:p>
            <a:r>
              <a:rPr lang="en-IN" dirty="0" err="1" smtClean="0"/>
              <a:t>CheckLM</a:t>
            </a:r>
            <a:r>
              <a:rPr lang="en-IN" dirty="0" smtClean="0"/>
              <a:t>: checks whether he paid last month or not. Else his penalty is issued.</a:t>
            </a:r>
          </a:p>
          <a:p>
            <a:r>
              <a:rPr lang="en-IN" dirty="0" err="1" smtClean="0"/>
              <a:t>CheckOnce</a:t>
            </a:r>
            <a:r>
              <a:rPr lang="en-IN" dirty="0" smtClean="0"/>
              <a:t>: Forfeits all the properties issued as security for those who defaulted payment for 4 consecutive months.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Procedures for Loans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Pay(): Pay the amount by deducting the same from the savings accounts</a:t>
            </a:r>
          </a:p>
          <a:p>
            <a:r>
              <a:rPr lang="en-IN" dirty="0" smtClean="0"/>
              <a:t>Remaining(): See the remaining balance and the amount to be paid this month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 for Insurance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loans</a:t>
            </a:r>
          </a:p>
          <a:p>
            <a:endParaRPr lang="en-IN" dirty="0" smtClean="0"/>
          </a:p>
          <a:p>
            <a:r>
              <a:rPr lang="en-IN" dirty="0" smtClean="0"/>
              <a:t>Procedures:</a:t>
            </a:r>
          </a:p>
          <a:p>
            <a:endParaRPr lang="en-IN" dirty="0" smtClean="0"/>
          </a:p>
          <a:p>
            <a:r>
              <a:rPr lang="en-IN" dirty="0" smtClean="0"/>
              <a:t>Similar to loans, Additionally:</a:t>
            </a:r>
          </a:p>
          <a:p>
            <a:r>
              <a:rPr lang="en-IN" dirty="0" smtClean="0"/>
              <a:t>Claim(): Adds the insured amount to the savings account after checking all the relevant triggers.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- DIAGRAM </a:t>
            </a:r>
            <a:endParaRPr lang="en-IN" dirty="0"/>
          </a:p>
        </p:txBody>
      </p:sp>
      <p:pic>
        <p:nvPicPr>
          <p:cNvPr id="4" name="Content Placeholder 3" descr="erdplus-diagram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0"/>
            <a:ext cx="9112815" cy="5929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SM BANKERS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bank provides various banking facilities</a:t>
            </a:r>
          </a:p>
          <a:p>
            <a:r>
              <a:rPr lang="en-IN" dirty="0" smtClean="0"/>
              <a:t>Personal Banking</a:t>
            </a:r>
          </a:p>
          <a:p>
            <a:r>
              <a:rPr lang="en-IN" dirty="0" err="1" smtClean="0"/>
              <a:t>BitCoin</a:t>
            </a:r>
            <a:r>
              <a:rPr lang="en-IN" dirty="0" smtClean="0"/>
              <a:t> Banking</a:t>
            </a:r>
          </a:p>
          <a:p>
            <a:r>
              <a:rPr lang="en-IN" dirty="0" smtClean="0"/>
              <a:t>Loans</a:t>
            </a:r>
          </a:p>
          <a:p>
            <a:r>
              <a:rPr lang="en-IN" dirty="0" smtClean="0"/>
              <a:t>General Insurance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u="sng" dirty="0" smtClean="0"/>
              <a:t>Personal Banking:</a:t>
            </a:r>
          </a:p>
          <a:p>
            <a:r>
              <a:rPr lang="en-IN" dirty="0" smtClean="0"/>
              <a:t>Current</a:t>
            </a:r>
          </a:p>
          <a:p>
            <a:r>
              <a:rPr lang="en-IN" dirty="0" smtClean="0"/>
              <a:t>Savings</a:t>
            </a:r>
          </a:p>
          <a:p>
            <a:r>
              <a:rPr lang="en-IN" dirty="0" smtClean="0"/>
              <a:t>Fixed Deposits</a:t>
            </a:r>
          </a:p>
          <a:p>
            <a:r>
              <a:rPr lang="en-IN" dirty="0" err="1" smtClean="0"/>
              <a:t>Bitcoin</a:t>
            </a:r>
            <a:r>
              <a:rPr lang="en-IN" dirty="0" smtClean="0"/>
              <a:t> Banking</a:t>
            </a:r>
          </a:p>
          <a:p>
            <a:r>
              <a:rPr lang="en-IN" b="1" i="1" u="sng" dirty="0" smtClean="0"/>
              <a:t>Loan Facilities:</a:t>
            </a:r>
          </a:p>
          <a:p>
            <a:r>
              <a:rPr lang="en-IN" dirty="0" smtClean="0"/>
              <a:t>Home Loan</a:t>
            </a:r>
          </a:p>
          <a:p>
            <a:r>
              <a:rPr lang="en-IN" dirty="0" smtClean="0"/>
              <a:t>Car loan</a:t>
            </a:r>
          </a:p>
          <a:p>
            <a:r>
              <a:rPr lang="en-IN" dirty="0" smtClean="0"/>
              <a:t>Personal Loan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900" b="1" i="1" u="sng" dirty="0" smtClean="0"/>
              <a:t>Agricultural Facilities</a:t>
            </a:r>
            <a:r>
              <a:rPr lang="en-IN" sz="2000" b="1" i="1" u="sng" dirty="0" smtClean="0"/>
              <a:t>:</a:t>
            </a:r>
            <a:endParaRPr lang="en-IN" sz="2900" b="1" i="1" u="sng" dirty="0" smtClean="0"/>
          </a:p>
          <a:p>
            <a:r>
              <a:rPr lang="en-IN" dirty="0" smtClean="0"/>
              <a:t>Loans for farming </a:t>
            </a:r>
          </a:p>
          <a:p>
            <a:r>
              <a:rPr lang="en-IN" dirty="0" smtClean="0"/>
              <a:t>Debt waving</a:t>
            </a:r>
          </a:p>
          <a:p>
            <a:endParaRPr lang="en-IN" dirty="0" smtClean="0"/>
          </a:p>
          <a:p>
            <a:r>
              <a:rPr lang="en-IN" sz="2900" b="1" i="1" u="sng" dirty="0" smtClean="0"/>
              <a:t>General Insurances:</a:t>
            </a:r>
          </a:p>
          <a:p>
            <a:r>
              <a:rPr lang="en-IN" dirty="0" smtClean="0"/>
              <a:t>Life Insurance</a:t>
            </a:r>
          </a:p>
          <a:p>
            <a:r>
              <a:rPr lang="en-IN" dirty="0" smtClean="0"/>
              <a:t>Health Insurance</a:t>
            </a:r>
          </a:p>
          <a:p>
            <a:r>
              <a:rPr lang="en-IN" dirty="0" smtClean="0"/>
              <a:t>Motor Insurance</a:t>
            </a:r>
          </a:p>
          <a:p>
            <a:r>
              <a:rPr lang="en-IN" dirty="0" smtClean="0"/>
              <a:t>Travel Insurance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Personal Banking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i="1" u="sng" smtClean="0"/>
              <a:t>Current:0</a:t>
            </a:r>
            <a:endParaRPr lang="en-IN" b="1" i="1" u="sng" dirty="0" smtClean="0"/>
          </a:p>
          <a:p>
            <a:r>
              <a:rPr lang="en-IN" dirty="0" smtClean="0"/>
              <a:t>No interest rate offered.</a:t>
            </a:r>
          </a:p>
          <a:p>
            <a:r>
              <a:rPr lang="en-IN" dirty="0" smtClean="0"/>
              <a:t>Unlimited number of transactions in a month.</a:t>
            </a:r>
          </a:p>
          <a:p>
            <a:r>
              <a:rPr lang="en-IN" dirty="0" smtClean="0"/>
              <a:t>No minimum balance required. </a:t>
            </a:r>
          </a:p>
          <a:p>
            <a:endParaRPr lang="en-IN" dirty="0" smtClean="0"/>
          </a:p>
          <a:p>
            <a:r>
              <a:rPr lang="en-IN" b="1" i="1" u="sng" dirty="0" smtClean="0"/>
              <a:t>Savings:1</a:t>
            </a:r>
          </a:p>
          <a:p>
            <a:r>
              <a:rPr lang="en-IN" dirty="0" smtClean="0"/>
              <a:t> Interest rate 10% offered.</a:t>
            </a:r>
          </a:p>
          <a:p>
            <a:r>
              <a:rPr lang="en-IN" dirty="0" smtClean="0"/>
              <a:t>Interest rate based on recent RBI’s Mandate.</a:t>
            </a:r>
          </a:p>
          <a:p>
            <a:r>
              <a:rPr lang="en-IN" dirty="0" smtClean="0"/>
              <a:t>5 transactions without service charge.</a:t>
            </a:r>
          </a:p>
          <a:p>
            <a:r>
              <a:rPr lang="en-IN" dirty="0" smtClean="0"/>
              <a:t>Minimum balance 1000.</a:t>
            </a:r>
            <a:r>
              <a:rPr lang="en-IN" sz="2400" b="1" i="1" u="sng" dirty="0" smtClean="0"/>
              <a:t> </a:t>
            </a:r>
            <a:endParaRPr lang="en-IN" b="1" i="1" u="sng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i="1" u="sng" dirty="0" smtClean="0"/>
              <a:t>Fixed Deposit:2</a:t>
            </a:r>
          </a:p>
          <a:p>
            <a:r>
              <a:rPr lang="en-IN" dirty="0" smtClean="0"/>
              <a:t>Interest rate of 20%</a:t>
            </a:r>
          </a:p>
          <a:p>
            <a:r>
              <a:rPr lang="en-IN" dirty="0" smtClean="0"/>
              <a:t>Interest rate calculated annually</a:t>
            </a:r>
          </a:p>
          <a:p>
            <a:r>
              <a:rPr lang="en-IN" dirty="0" smtClean="0"/>
              <a:t>No withdrawal for 4 years.</a:t>
            </a:r>
          </a:p>
          <a:p>
            <a:r>
              <a:rPr lang="en-IN" dirty="0" smtClean="0"/>
              <a:t>Interest rate calculated based on RBI’s mandate.</a:t>
            </a:r>
          </a:p>
          <a:p>
            <a:r>
              <a:rPr lang="en-IN" b="1" i="1" u="sng" dirty="0" err="1" smtClean="0"/>
              <a:t>Bitcoin</a:t>
            </a:r>
            <a:r>
              <a:rPr lang="en-IN" b="1" i="1" u="sng" dirty="0" smtClean="0"/>
              <a:t> Banking:</a:t>
            </a:r>
          </a:p>
          <a:p>
            <a:r>
              <a:rPr lang="en-IN" dirty="0" smtClean="0"/>
              <a:t>Redeem </a:t>
            </a:r>
            <a:r>
              <a:rPr lang="en-IN" dirty="0" err="1" smtClean="0"/>
              <a:t>bitcoins</a:t>
            </a:r>
            <a:endParaRPr lang="en-IN" dirty="0" smtClean="0"/>
          </a:p>
          <a:p>
            <a:r>
              <a:rPr lang="en-IN" dirty="0" smtClean="0"/>
              <a:t>Trade </a:t>
            </a:r>
            <a:r>
              <a:rPr lang="en-IN" dirty="0" err="1" smtClean="0"/>
              <a:t>bitcoins</a:t>
            </a:r>
            <a:endParaRPr lang="en-IN" dirty="0" smtClean="0"/>
          </a:p>
          <a:p>
            <a:r>
              <a:rPr lang="en-IN" dirty="0" smtClean="0"/>
              <a:t>Add </a:t>
            </a:r>
            <a:r>
              <a:rPr lang="en-IN" dirty="0" err="1" smtClean="0"/>
              <a:t>bitcoins</a:t>
            </a:r>
            <a:r>
              <a:rPr lang="en-IN" dirty="0" smtClean="0"/>
              <a:t>.</a:t>
            </a:r>
            <a:endParaRPr lang="en-IN" sz="2200" b="1" i="1" u="sng" dirty="0" smtClean="0"/>
          </a:p>
          <a:p>
            <a:endParaRPr lang="en-IN" b="1" i="1" u="sng" dirty="0" smtClean="0"/>
          </a:p>
          <a:p>
            <a:endParaRPr lang="en-IN" sz="2200" b="1" i="1" u="sng" dirty="0" smtClean="0"/>
          </a:p>
          <a:p>
            <a:endParaRPr lang="en-IN" sz="2200" b="1" i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 for PB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85000" lnSpcReduction="10000"/>
          </a:bodyPr>
          <a:lstStyle/>
          <a:p>
            <a:r>
              <a:rPr lang="en-IN" b="1" i="1" u="sng" dirty="0" err="1" smtClean="0"/>
              <a:t>CountTrans</a:t>
            </a:r>
            <a:r>
              <a:rPr lang="en-IN" b="1" i="1" u="sng" dirty="0" smtClean="0"/>
              <a:t> :</a:t>
            </a:r>
            <a:r>
              <a:rPr lang="en-IN" dirty="0" smtClean="0"/>
              <a:t> It counts the number of transactions made by the user in that particular month.</a:t>
            </a:r>
          </a:p>
          <a:p>
            <a:r>
              <a:rPr lang="en-IN" b="1" i="1" u="sng" dirty="0" err="1" smtClean="0"/>
              <a:t>InterestCal</a:t>
            </a:r>
            <a:r>
              <a:rPr lang="en-IN" b="1" i="1" u="sng" dirty="0" smtClean="0"/>
              <a:t> :</a:t>
            </a:r>
            <a:r>
              <a:rPr lang="en-IN" dirty="0" smtClean="0"/>
              <a:t> Whenever the user does a transaction this trigger will fire and calculate the interest rate </a:t>
            </a:r>
            <a:r>
              <a:rPr lang="en-IN" dirty="0" err="1" smtClean="0"/>
              <a:t>upto</a:t>
            </a:r>
            <a:r>
              <a:rPr lang="en-IN" dirty="0" smtClean="0"/>
              <a:t> that particular time from the last transaction.</a:t>
            </a:r>
          </a:p>
          <a:p>
            <a:r>
              <a:rPr lang="en-IN" b="1" i="1" u="sng" dirty="0" err="1" smtClean="0"/>
              <a:t>BalCheck</a:t>
            </a:r>
            <a:r>
              <a:rPr lang="en-IN" b="1" i="1" u="sng" dirty="0" smtClean="0"/>
              <a:t> : </a:t>
            </a:r>
            <a:r>
              <a:rPr lang="en-IN" dirty="0" smtClean="0"/>
              <a:t>It checks whether the minimum balance is met for the respective account before the transaction.</a:t>
            </a:r>
          </a:p>
          <a:p>
            <a:r>
              <a:rPr lang="en-IN" b="1" i="1" u="sng" dirty="0" err="1" smtClean="0"/>
              <a:t>AddInt</a:t>
            </a:r>
            <a:r>
              <a:rPr lang="en-IN" b="1" i="1" u="sng" dirty="0" smtClean="0"/>
              <a:t>:</a:t>
            </a:r>
            <a:r>
              <a:rPr lang="en-IN" dirty="0" smtClean="0"/>
              <a:t> Adds the interest rate to the account at required time.</a:t>
            </a:r>
          </a:p>
          <a:p>
            <a:r>
              <a:rPr lang="en-IN" b="1" i="1" u="sng" dirty="0" err="1" smtClean="0"/>
              <a:t>ServiceCharge</a:t>
            </a:r>
            <a:r>
              <a:rPr lang="en-IN" b="1" i="1" u="sng" dirty="0" smtClean="0"/>
              <a:t>: </a:t>
            </a:r>
            <a:r>
              <a:rPr lang="en-IN" dirty="0" smtClean="0"/>
              <a:t>Deducts service charge after the minimum number of required transactions.</a:t>
            </a:r>
          </a:p>
          <a:p>
            <a:r>
              <a:rPr lang="en-IN" b="1" i="1" u="sng" dirty="0" err="1" smtClean="0"/>
              <a:t>UpdateTrans</a:t>
            </a:r>
            <a:r>
              <a:rPr lang="en-IN" dirty="0" smtClean="0"/>
              <a:t>: Add the transaction in </a:t>
            </a:r>
            <a:r>
              <a:rPr lang="en-IN" smtClean="0"/>
              <a:t>the Transaction table.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Procedures for PB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i="1" u="sng" dirty="0" smtClean="0"/>
              <a:t>Deposit:</a:t>
            </a:r>
            <a:r>
              <a:rPr lang="en-IN" dirty="0" smtClean="0"/>
              <a:t> deposits the amount into the account and updates the last transaction date and increments the central fund.</a:t>
            </a:r>
          </a:p>
          <a:p>
            <a:r>
              <a:rPr lang="en-IN" b="1" i="1" u="sng" dirty="0" smtClean="0"/>
              <a:t>Withdraw:</a:t>
            </a:r>
            <a:r>
              <a:rPr lang="en-IN" dirty="0" smtClean="0"/>
              <a:t> Deducts the amount from the account and updates the last transaction date and deducts the central fund.</a:t>
            </a:r>
          </a:p>
          <a:p>
            <a:r>
              <a:rPr lang="en-IN" b="1" i="1" u="sng" dirty="0" smtClean="0"/>
              <a:t>View Balance: </a:t>
            </a:r>
            <a:r>
              <a:rPr lang="en-IN" dirty="0" smtClean="0"/>
              <a:t>Views the balance after combining it with the interest rate earned by the user.</a:t>
            </a:r>
          </a:p>
          <a:p>
            <a:r>
              <a:rPr lang="en-IN" b="1" i="1" u="sng" dirty="0" err="1" smtClean="0"/>
              <a:t>MiniStatement</a:t>
            </a:r>
            <a:r>
              <a:rPr lang="en-IN" b="1" i="1" u="sng" dirty="0" smtClean="0"/>
              <a:t>:</a:t>
            </a:r>
            <a:r>
              <a:rPr lang="en-IN" dirty="0" smtClean="0"/>
              <a:t> A report is generated and given to the user for the transactions in the last month.</a:t>
            </a:r>
          </a:p>
          <a:p>
            <a:r>
              <a:rPr lang="en-IN" b="1" i="1" u="sng" dirty="0" smtClean="0"/>
              <a:t>Full Statement: </a:t>
            </a:r>
            <a:r>
              <a:rPr lang="en-IN" dirty="0" smtClean="0"/>
              <a:t>A report is given to the user which shows all the transactions made by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Procedures for PB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AddBitCoin</a:t>
            </a:r>
            <a:r>
              <a:rPr lang="en-IN" dirty="0" smtClean="0"/>
              <a:t>: Adds </a:t>
            </a:r>
            <a:r>
              <a:rPr lang="en-IN" dirty="0" err="1" smtClean="0"/>
              <a:t>bitcoins</a:t>
            </a:r>
            <a:r>
              <a:rPr lang="en-IN" dirty="0" smtClean="0"/>
              <a:t> to your account.</a:t>
            </a:r>
          </a:p>
          <a:p>
            <a:r>
              <a:rPr lang="en-IN" dirty="0" err="1" smtClean="0"/>
              <a:t>TradeBitCoin</a:t>
            </a:r>
            <a:r>
              <a:rPr lang="en-IN" dirty="0" smtClean="0"/>
              <a:t>: It has receiver and sender </a:t>
            </a:r>
            <a:r>
              <a:rPr lang="en-IN" dirty="0" err="1" smtClean="0"/>
              <a:t>bitcoin</a:t>
            </a:r>
            <a:r>
              <a:rPr lang="en-IN" dirty="0" smtClean="0"/>
              <a:t> account numbers. It will transfer </a:t>
            </a:r>
            <a:r>
              <a:rPr lang="en-IN" dirty="0" err="1" smtClean="0"/>
              <a:t>bitcoins</a:t>
            </a:r>
            <a:r>
              <a:rPr lang="en-IN" dirty="0" smtClean="0"/>
              <a:t> between account and transfers equivalent money.</a:t>
            </a:r>
          </a:p>
          <a:p>
            <a:r>
              <a:rPr lang="en-IN" dirty="0" err="1" smtClean="0"/>
              <a:t>RedeemBitCoin</a:t>
            </a:r>
            <a:r>
              <a:rPr lang="en-IN" dirty="0" smtClean="0"/>
              <a:t>: Adds </a:t>
            </a:r>
            <a:r>
              <a:rPr lang="en-IN" dirty="0" err="1" smtClean="0"/>
              <a:t>bitcoins</a:t>
            </a:r>
            <a:r>
              <a:rPr lang="en-IN" dirty="0" smtClean="0"/>
              <a:t> to the bank </a:t>
            </a:r>
            <a:r>
              <a:rPr lang="en-IN" dirty="0" err="1" smtClean="0"/>
              <a:t>bitcoin</a:t>
            </a:r>
            <a:r>
              <a:rPr lang="en-IN" dirty="0" smtClean="0"/>
              <a:t> collection and it will give the customer equivalent money form.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loans are based on monthly EMI’s</a:t>
            </a:r>
          </a:p>
          <a:p>
            <a:r>
              <a:rPr lang="en-IN" dirty="0" smtClean="0"/>
              <a:t>Education: No interest</a:t>
            </a:r>
          </a:p>
          <a:p>
            <a:r>
              <a:rPr lang="en-IN" dirty="0" smtClean="0"/>
              <a:t>Home: 1%</a:t>
            </a:r>
          </a:p>
          <a:p>
            <a:r>
              <a:rPr lang="en-IN" dirty="0" smtClean="0"/>
              <a:t>Car: 2%</a:t>
            </a:r>
          </a:p>
          <a:p>
            <a:endParaRPr lang="en-IN" dirty="0" smtClean="0"/>
          </a:p>
          <a:p>
            <a:r>
              <a:rPr lang="en-IN" dirty="0" smtClean="0"/>
              <a:t>Savings account is a must for being granted a loan.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Insurance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Three types:</a:t>
            </a:r>
          </a:p>
          <a:p>
            <a:r>
              <a:rPr lang="en-IN" dirty="0" smtClean="0"/>
              <a:t>Life: 0.1% per month</a:t>
            </a:r>
          </a:p>
          <a:p>
            <a:r>
              <a:rPr lang="en-IN" dirty="0" smtClean="0"/>
              <a:t>Property: 0.5% per month</a:t>
            </a:r>
          </a:p>
          <a:p>
            <a:r>
              <a:rPr lang="en-IN" dirty="0" smtClean="0"/>
              <a:t>Health: 0.25% per month </a:t>
            </a:r>
          </a:p>
          <a:p>
            <a:r>
              <a:rPr lang="en-IN" dirty="0" smtClean="0"/>
              <a:t>Savings account is a must.</a:t>
            </a:r>
          </a:p>
          <a:p>
            <a:r>
              <a:rPr lang="en-IN" dirty="0" smtClean="0"/>
              <a:t>If any one defaults to pay for a few months then the penalty is 75% of the unpaid amount.</a:t>
            </a:r>
          </a:p>
          <a:p>
            <a:r>
              <a:rPr lang="en-IN" dirty="0" smtClean="0"/>
              <a:t>If he continues not to pay for </a:t>
            </a:r>
            <a:r>
              <a:rPr lang="en-IN" dirty="0" err="1" smtClean="0"/>
              <a:t>atleast</a:t>
            </a:r>
            <a:r>
              <a:rPr lang="en-IN" dirty="0" smtClean="0"/>
              <a:t> 6 months then Insurance can’t be claimed.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601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SM Bankers Money Multiplies</vt:lpstr>
      <vt:lpstr>ABOUT SM BANKERS</vt:lpstr>
      <vt:lpstr>Facilities</vt:lpstr>
      <vt:lpstr>Personal Banking</vt:lpstr>
      <vt:lpstr>Triggers for PB</vt:lpstr>
      <vt:lpstr>Procedures for PB</vt:lpstr>
      <vt:lpstr>Procedures for PB</vt:lpstr>
      <vt:lpstr>Loans</vt:lpstr>
      <vt:lpstr>Insurance</vt:lpstr>
      <vt:lpstr>Triggers for Loans</vt:lpstr>
      <vt:lpstr>Procedures for Loans</vt:lpstr>
      <vt:lpstr>Triggers for Insurance</vt:lpstr>
      <vt:lpstr>ER - DIAGRAM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DATABASE</dc:title>
  <dc:creator>Kanamarlapudi Samhit</dc:creator>
  <cp:lastModifiedBy>Kanamarlapudi Samhit</cp:lastModifiedBy>
  <cp:revision>81</cp:revision>
  <dcterms:created xsi:type="dcterms:W3CDTF">2015-10-07T08:34:18Z</dcterms:created>
  <dcterms:modified xsi:type="dcterms:W3CDTF">2015-11-11T18:17:50Z</dcterms:modified>
</cp:coreProperties>
</file>