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8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6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3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888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555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736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7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487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BA3521-C0BF-421C-BBD8-C62816238ADD}" type="datetimeFigureOut">
              <a:rPr lang="en-IN" smtClean="0"/>
              <a:t>12-11-2015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F61EED-ECFA-42E4-B219-C95A2366D80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2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42" y="1111267"/>
            <a:ext cx="10318418" cy="4394988"/>
          </a:xfrm>
        </p:spPr>
        <p:txBody>
          <a:bodyPr/>
          <a:lstStyle/>
          <a:p>
            <a:r>
              <a:rPr lang="en-US" dirty="0" smtClean="0"/>
              <a:t>E-kart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2944" y="5883901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Kamal </a:t>
            </a:r>
            <a:r>
              <a:rPr lang="en-US" dirty="0" err="1" smtClean="0"/>
              <a:t>Nayan</a:t>
            </a:r>
            <a:r>
              <a:rPr lang="en-US" dirty="0" smtClean="0"/>
              <a:t>(13cs01031) </a:t>
            </a:r>
            <a:endParaRPr lang="en-IN" dirty="0" smtClean="0"/>
          </a:p>
          <a:p>
            <a:r>
              <a:rPr lang="en-US" dirty="0" err="1" smtClean="0"/>
              <a:t>Goddu</a:t>
            </a:r>
            <a:r>
              <a:rPr lang="en-US" dirty="0" smtClean="0"/>
              <a:t> </a:t>
            </a:r>
            <a:r>
              <a:rPr lang="en-US" dirty="0" err="1" smtClean="0"/>
              <a:t>vivek</a:t>
            </a:r>
            <a:r>
              <a:rPr lang="en-US" dirty="0" smtClean="0"/>
              <a:t>(13cs01030)</a:t>
            </a:r>
          </a:p>
        </p:txBody>
      </p:sp>
    </p:spTree>
    <p:extLst>
      <p:ext uri="{BB962C8B-B14F-4D97-AF65-F5344CB8AC3E}">
        <p14:creationId xmlns:p14="http://schemas.microsoft.com/office/powerpoint/2010/main" val="41678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  <a:br>
              <a:rPr lang="en-US" dirty="0" smtClean="0"/>
            </a:br>
            <a:r>
              <a:rPr lang="en-US" dirty="0" smtClean="0"/>
              <a:t>	This trigger helps in changing the rating of the product on the basis of reviews. However when there are no reviews some random rating is given by the DBA.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78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292622" cy="4186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Functional Dependencies</a:t>
            </a:r>
            <a:endParaRPr lang="en-IN" dirty="0" smtClean="0"/>
          </a:p>
          <a:p>
            <a:pPr lvl="1"/>
            <a:r>
              <a:rPr lang="en-US" dirty="0" err="1" smtClean="0"/>
              <a:t>Email_id</a:t>
            </a:r>
            <a:r>
              <a:rPr lang="en-US" dirty="0" smtClean="0"/>
              <a:t> —› Users</a:t>
            </a:r>
          </a:p>
          <a:p>
            <a:pPr lvl="1"/>
            <a:r>
              <a:rPr lang="en-US" dirty="0" err="1" smtClean="0"/>
              <a:t>Product_id</a:t>
            </a:r>
            <a:r>
              <a:rPr lang="en-US" dirty="0" smtClean="0"/>
              <a:t> </a:t>
            </a:r>
            <a:r>
              <a:rPr lang="en-US" dirty="0"/>
              <a:t>—›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err="1" smtClean="0"/>
              <a:t>Category_id</a:t>
            </a:r>
            <a:r>
              <a:rPr lang="en-US" dirty="0" smtClean="0"/>
              <a:t> —› Categories</a:t>
            </a:r>
          </a:p>
          <a:p>
            <a:pPr lvl="1"/>
            <a:r>
              <a:rPr lang="en-US" dirty="0"/>
              <a:t>(</a:t>
            </a:r>
            <a:r>
              <a:rPr lang="en-US" dirty="0" err="1" smtClean="0"/>
              <a:t>User_id,P_id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—›Cart</a:t>
            </a:r>
          </a:p>
          <a:p>
            <a:pPr lvl="1"/>
            <a:r>
              <a:rPr lang="en-US" dirty="0" err="1" smtClean="0"/>
              <a:t>Review_id</a:t>
            </a:r>
            <a:r>
              <a:rPr lang="en-US" dirty="0" smtClean="0"/>
              <a:t> —› Reviews</a:t>
            </a:r>
          </a:p>
          <a:p>
            <a:pPr lvl="1"/>
            <a:r>
              <a:rPr lang="en-US" dirty="0" err="1" smtClean="0"/>
              <a:t>Transaction_id</a:t>
            </a:r>
            <a:r>
              <a:rPr lang="en-US" dirty="0" smtClean="0"/>
              <a:t> —› Transaction</a:t>
            </a:r>
          </a:p>
          <a:p>
            <a:pPr lvl="1"/>
            <a:r>
              <a:rPr lang="en-US" dirty="0" err="1" smtClean="0"/>
              <a:t>Transaction_id</a:t>
            </a:r>
            <a:r>
              <a:rPr lang="en-US" dirty="0" smtClean="0"/>
              <a:t> —› </a:t>
            </a:r>
            <a:r>
              <a:rPr lang="en-US" dirty="0" err="1" smtClean="0"/>
              <a:t>Transaction_Details</a:t>
            </a:r>
            <a:endParaRPr lang="en-US" dirty="0" smtClean="0"/>
          </a:p>
          <a:p>
            <a:pPr lvl="1"/>
            <a:r>
              <a:rPr lang="en-US" dirty="0" err="1" smtClean="0"/>
              <a:t>User_id</a:t>
            </a:r>
            <a:r>
              <a:rPr lang="en-US" dirty="0" smtClean="0"/>
              <a:t> —› Wallet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All the tables are in BCNF.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98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17405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Back End Technologies used</a:t>
            </a:r>
            <a:r>
              <a:rPr lang="en-IN" dirty="0" smtClean="0"/>
              <a:t> are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MySQL</a:t>
            </a:r>
            <a:endParaRPr lang="en-IN" dirty="0" smtClean="0"/>
          </a:p>
          <a:p>
            <a:r>
              <a:rPr lang="en-US" dirty="0" smtClean="0"/>
              <a:t>Front End Technologies used are 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CSS,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Ajax,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13227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56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24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36932"/>
            <a:ext cx="10178322" cy="1492132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the following project we designed a E-Commerce website.</a:t>
            </a:r>
          </a:p>
          <a:p>
            <a:r>
              <a:rPr lang="en-US" sz="2800" dirty="0"/>
              <a:t>The main motivation behind this project is the growing trend of E-Commerce start ups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We at E-Kart sell different kinds of electronics ranging from Laptops to Gaming Consoles.</a:t>
            </a:r>
          </a:p>
          <a:p>
            <a:r>
              <a:rPr lang="en-US" sz="2800" dirty="0" smtClean="0"/>
              <a:t>Most of the basic functionalities are incorporated into the project.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69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874517"/>
            <a:ext cx="10687773" cy="478754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user can register and create an account in our website.</a:t>
            </a:r>
          </a:p>
          <a:p>
            <a:r>
              <a:rPr lang="en-US" sz="2800" dirty="0" smtClean="0"/>
              <a:t>A user has to sign–in for using a personalized version of the website.</a:t>
            </a:r>
          </a:p>
          <a:p>
            <a:r>
              <a:rPr lang="en-US" sz="2800" dirty="0" smtClean="0"/>
              <a:t>A user can add items to a cart.</a:t>
            </a:r>
          </a:p>
          <a:p>
            <a:r>
              <a:rPr lang="en-US" sz="2800" dirty="0" smtClean="0"/>
              <a:t>A user can buy a cart of items.</a:t>
            </a:r>
          </a:p>
          <a:p>
            <a:r>
              <a:rPr lang="en-US" sz="2800" dirty="0" smtClean="0"/>
              <a:t>Each user is provided with a wallet which has a particular balance.</a:t>
            </a:r>
          </a:p>
          <a:p>
            <a:r>
              <a:rPr lang="en-US" sz="2800" dirty="0" smtClean="0"/>
              <a:t>A user can review and rate a product.</a:t>
            </a:r>
          </a:p>
          <a:p>
            <a:r>
              <a:rPr lang="en-US" sz="2800" dirty="0" smtClean="0"/>
              <a:t>A user can search for a product.</a:t>
            </a:r>
          </a:p>
          <a:p>
            <a:endParaRPr lang="en-US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8660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378" y="1874517"/>
            <a:ext cx="10178322" cy="3593591"/>
          </a:xfrm>
        </p:spPr>
        <p:txBody>
          <a:bodyPr>
            <a:noAutofit/>
          </a:bodyPr>
          <a:lstStyle/>
          <a:p>
            <a:r>
              <a:rPr lang="en-US" sz="3200" dirty="0"/>
              <a:t>Products are divided into categories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Search Suggestions are provided.</a:t>
            </a:r>
            <a:endParaRPr lang="en-IN" sz="3200" dirty="0" smtClean="0"/>
          </a:p>
          <a:p>
            <a:r>
              <a:rPr lang="en-US" sz="3200" dirty="0" smtClean="0"/>
              <a:t>Transactions are implemented using a wallet.</a:t>
            </a:r>
          </a:p>
          <a:p>
            <a:r>
              <a:rPr lang="en-US" sz="3200" dirty="0" smtClean="0"/>
              <a:t>Transaction history is maintained for DBA.</a:t>
            </a:r>
          </a:p>
          <a:p>
            <a:r>
              <a:rPr lang="en-US" sz="3200" dirty="0" smtClean="0"/>
              <a:t>Products are displayed on basis of popularity.</a:t>
            </a:r>
          </a:p>
          <a:p>
            <a:r>
              <a:rPr lang="en-US" sz="3200" dirty="0" smtClean="0"/>
              <a:t>When a particular product is displayed, similar products are also displayed.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5941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n-US" dirty="0" smtClean="0"/>
              <a:t>Tables: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Cart</a:t>
            </a:r>
          </a:p>
          <a:p>
            <a:pPr lvl="1"/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Transaction</a:t>
            </a:r>
          </a:p>
          <a:p>
            <a:pPr lvl="1"/>
            <a:r>
              <a:rPr lang="en-US" dirty="0" smtClean="0"/>
              <a:t>Transaction Details</a:t>
            </a:r>
          </a:p>
          <a:p>
            <a:pPr lvl="1"/>
            <a:r>
              <a:rPr lang="en-US" dirty="0" smtClean="0"/>
              <a:t>Wallet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7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constrains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VARCHAR : FIRST_NAME, LAST_NAME, EMAIL_ID, CITY, STATE, ZIP, PASSWORD, PHONE, ADDRESS, REVIEW, PRODUCT_NAME, DESCRIPTION, CATEGORY_NAME</a:t>
            </a:r>
          </a:p>
          <a:p>
            <a:r>
              <a:rPr lang="en-US" dirty="0" smtClean="0"/>
              <a:t>INT :  RATING, PRICE, STOCK,  VIEW_COUNT,  TOTAL_PRICE, QUANTITY,  CATEGORY_ID, PRODUCT_ID,  REVIEW_ID,  TRANSACTION_ID</a:t>
            </a:r>
          </a:p>
          <a:p>
            <a:r>
              <a:rPr lang="en-US" dirty="0" smtClean="0"/>
              <a:t>BLOB :  PRODUCT_IMAGE_SMALL, PRODUCT_IMAGE_LARGE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85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22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409" y="468110"/>
            <a:ext cx="10178322" cy="1492132"/>
          </a:xfrm>
        </p:spPr>
        <p:txBody>
          <a:bodyPr/>
          <a:lstStyle/>
          <a:p>
            <a:r>
              <a:rPr lang="en-US" dirty="0" smtClean="0"/>
              <a:t>E-R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9" y="1516120"/>
            <a:ext cx="10620860" cy="48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90" y="596697"/>
            <a:ext cx="10178322" cy="1492132"/>
          </a:xfrm>
        </p:spPr>
        <p:txBody>
          <a:bodyPr/>
          <a:lstStyle/>
          <a:p>
            <a:r>
              <a:rPr lang="en-US" dirty="0" smtClean="0"/>
              <a:t>RELATIONAL SCHEMA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90" y="1614488"/>
            <a:ext cx="10756897" cy="4956609"/>
          </a:xfrm>
        </p:spPr>
      </p:pic>
    </p:spTree>
    <p:extLst>
      <p:ext uri="{BB962C8B-B14F-4D97-AF65-F5344CB8AC3E}">
        <p14:creationId xmlns:p14="http://schemas.microsoft.com/office/powerpoint/2010/main" val="23266101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468</TotalTime>
  <Words>316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E-kart </vt:lpstr>
      <vt:lpstr>Project Description</vt:lpstr>
      <vt:lpstr>features</vt:lpstr>
      <vt:lpstr>ADDITIONAL FEATURES</vt:lpstr>
      <vt:lpstr>databases</vt:lpstr>
      <vt:lpstr>Domain constrains</vt:lpstr>
      <vt:lpstr>CONSTRAINTS</vt:lpstr>
      <vt:lpstr>E-R DIAGRAM</vt:lpstr>
      <vt:lpstr>RELATIONAL SCHEMA</vt:lpstr>
      <vt:lpstr>Triggers</vt:lpstr>
      <vt:lpstr>Normalization</vt:lpstr>
      <vt:lpstr>Experimental setup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Ekart</dc:title>
  <dc:creator>G Vivek</dc:creator>
  <cp:lastModifiedBy>ARUNTILAK</cp:lastModifiedBy>
  <cp:revision>18</cp:revision>
  <dcterms:created xsi:type="dcterms:W3CDTF">2015-11-11T14:06:04Z</dcterms:created>
  <dcterms:modified xsi:type="dcterms:W3CDTF">2015-11-12T07:56:07Z</dcterms:modified>
</cp:coreProperties>
</file>