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6" r:id="rId9"/>
    <p:sldId id="263"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70" d="100"/>
          <a:sy n="70" d="100"/>
        </p:scale>
        <p:origin x="4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2DCC646E-1052-46EA-BF37-3AE1E085261D}" type="datetimeFigureOut">
              <a:rPr lang="en-US" smtClean="0"/>
              <a:t>11/12/2015</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9FC1F0CF-9293-447A-9597-5B68A449929B}" type="slidenum">
              <a:rPr lang="en-US" smtClean="0"/>
              <a:t>‹#›</a:t>
            </a:fld>
            <a:endParaRPr lang="en-US"/>
          </a:p>
        </p:txBody>
      </p:sp>
    </p:spTree>
    <p:extLst>
      <p:ext uri="{BB962C8B-B14F-4D97-AF65-F5344CB8AC3E}">
        <p14:creationId xmlns:p14="http://schemas.microsoft.com/office/powerpoint/2010/main" val="16850360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CC646E-1052-46EA-BF37-3AE1E085261D}"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1F0CF-9293-447A-9597-5B68A449929B}" type="slidenum">
              <a:rPr lang="en-US" smtClean="0"/>
              <a:t>‹#›</a:t>
            </a:fld>
            <a:endParaRPr lang="en-US"/>
          </a:p>
        </p:txBody>
      </p:sp>
    </p:spTree>
    <p:extLst>
      <p:ext uri="{BB962C8B-B14F-4D97-AF65-F5344CB8AC3E}">
        <p14:creationId xmlns:p14="http://schemas.microsoft.com/office/powerpoint/2010/main" val="162458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CC646E-1052-46EA-BF37-3AE1E085261D}"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1F0CF-9293-447A-9597-5B68A449929B}" type="slidenum">
              <a:rPr lang="en-US" smtClean="0"/>
              <a:t>‹#›</a:t>
            </a:fld>
            <a:endParaRPr lang="en-US"/>
          </a:p>
        </p:txBody>
      </p:sp>
    </p:spTree>
    <p:extLst>
      <p:ext uri="{BB962C8B-B14F-4D97-AF65-F5344CB8AC3E}">
        <p14:creationId xmlns:p14="http://schemas.microsoft.com/office/powerpoint/2010/main" val="25448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DCC646E-1052-46EA-BF37-3AE1E085261D}" type="datetimeFigureOut">
              <a:rPr lang="en-US" smtClean="0"/>
              <a:t>11/12/2015</a:t>
            </a:fld>
            <a:endParaRPr lang="en-US"/>
          </a:p>
        </p:txBody>
      </p:sp>
      <p:sp>
        <p:nvSpPr>
          <p:cNvPr id="9" name="Slide Number Placeholder 8"/>
          <p:cNvSpPr>
            <a:spLocks noGrp="1"/>
          </p:cNvSpPr>
          <p:nvPr>
            <p:ph type="sldNum" sz="quarter" idx="15"/>
          </p:nvPr>
        </p:nvSpPr>
        <p:spPr/>
        <p:txBody>
          <a:bodyPr rtlCol="0"/>
          <a:lstStyle/>
          <a:p>
            <a:fld id="{9FC1F0CF-9293-447A-9597-5B68A449929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54632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DCC646E-1052-46EA-BF37-3AE1E085261D}" type="datetimeFigureOut">
              <a:rPr lang="en-US" smtClean="0"/>
              <a:t>11/12/2015</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9FC1F0CF-9293-447A-9597-5B68A449929B}" type="slidenum">
              <a:rPr lang="en-US" smtClean="0"/>
              <a:t>‹#›</a:t>
            </a:fld>
            <a:endParaRPr lang="en-US"/>
          </a:p>
        </p:txBody>
      </p:sp>
    </p:spTree>
    <p:extLst>
      <p:ext uri="{BB962C8B-B14F-4D97-AF65-F5344CB8AC3E}">
        <p14:creationId xmlns:p14="http://schemas.microsoft.com/office/powerpoint/2010/main" val="30107329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DCC646E-1052-46EA-BF37-3AE1E085261D}"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1F0CF-9293-447A-9597-5B68A449929B}"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01333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DCC646E-1052-46EA-BF37-3AE1E085261D}" type="datetimeFigureOut">
              <a:rPr lang="en-US" smtClean="0"/>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1F0CF-9293-447A-9597-5B68A449929B}"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94195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DCC646E-1052-46EA-BF37-3AE1E085261D}" type="datetimeFigureOut">
              <a:rPr lang="en-US" smtClean="0"/>
              <a:t>11/12/2015</a:t>
            </a:fld>
            <a:endParaRPr lang="en-US"/>
          </a:p>
        </p:txBody>
      </p:sp>
      <p:sp>
        <p:nvSpPr>
          <p:cNvPr id="7" name="Slide Number Placeholder 6"/>
          <p:cNvSpPr>
            <a:spLocks noGrp="1"/>
          </p:cNvSpPr>
          <p:nvPr>
            <p:ph type="sldNum" sz="quarter" idx="11"/>
          </p:nvPr>
        </p:nvSpPr>
        <p:spPr/>
        <p:txBody>
          <a:bodyPr rtlCol="0"/>
          <a:lstStyle/>
          <a:p>
            <a:fld id="{9FC1F0CF-9293-447A-9597-5B68A44992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98216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C646E-1052-46EA-BF37-3AE1E085261D}" type="datetimeFigureOut">
              <a:rPr lang="en-US" smtClean="0"/>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1F0CF-9293-447A-9597-5B68A449929B}" type="slidenum">
              <a:rPr lang="en-US" smtClean="0"/>
              <a:t>‹#›</a:t>
            </a:fld>
            <a:endParaRPr lang="en-US"/>
          </a:p>
        </p:txBody>
      </p:sp>
    </p:spTree>
    <p:extLst>
      <p:ext uri="{BB962C8B-B14F-4D97-AF65-F5344CB8AC3E}">
        <p14:creationId xmlns:p14="http://schemas.microsoft.com/office/powerpoint/2010/main" val="293001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DCC646E-1052-46EA-BF37-3AE1E085261D}" type="datetimeFigureOut">
              <a:rPr lang="en-US" smtClean="0"/>
              <a:t>11/12/2015</a:t>
            </a:fld>
            <a:endParaRPr lang="en-US"/>
          </a:p>
        </p:txBody>
      </p:sp>
      <p:sp>
        <p:nvSpPr>
          <p:cNvPr id="22" name="Slide Number Placeholder 21"/>
          <p:cNvSpPr>
            <a:spLocks noGrp="1"/>
          </p:cNvSpPr>
          <p:nvPr>
            <p:ph type="sldNum" sz="quarter" idx="15"/>
          </p:nvPr>
        </p:nvSpPr>
        <p:spPr/>
        <p:txBody>
          <a:bodyPr rtlCol="0"/>
          <a:lstStyle/>
          <a:p>
            <a:fld id="{9FC1F0CF-9293-447A-9597-5B68A44992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3450289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DCC646E-1052-46EA-BF37-3AE1E085261D}" type="datetimeFigureOut">
              <a:rPr lang="en-US" smtClean="0"/>
              <a:t>11/12/2015</a:t>
            </a:fld>
            <a:endParaRPr lang="en-US"/>
          </a:p>
        </p:txBody>
      </p:sp>
      <p:sp>
        <p:nvSpPr>
          <p:cNvPr id="18" name="Slide Number Placeholder 17"/>
          <p:cNvSpPr>
            <a:spLocks noGrp="1"/>
          </p:cNvSpPr>
          <p:nvPr>
            <p:ph type="sldNum" sz="quarter" idx="11"/>
          </p:nvPr>
        </p:nvSpPr>
        <p:spPr/>
        <p:txBody>
          <a:bodyPr rtlCol="0"/>
          <a:lstStyle/>
          <a:p>
            <a:fld id="{9FC1F0CF-9293-447A-9597-5B68A44992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173730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DCC646E-1052-46EA-BF37-3AE1E085261D}" type="datetimeFigureOut">
              <a:rPr lang="en-US" smtClean="0"/>
              <a:t>11/12/2015</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FC1F0CF-9293-447A-9597-5B68A449929B}" type="slidenum">
              <a:rPr lang="en-US" smtClean="0"/>
              <a:t>‹#›</a:t>
            </a:fld>
            <a:endParaRPr lang="en-US"/>
          </a:p>
        </p:txBody>
      </p:sp>
    </p:spTree>
    <p:extLst>
      <p:ext uri="{BB962C8B-B14F-4D97-AF65-F5344CB8AC3E}">
        <p14:creationId xmlns:p14="http://schemas.microsoft.com/office/powerpoint/2010/main" val="3118570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0305" y="1856714"/>
            <a:ext cx="8229600" cy="1894362"/>
          </a:xfrm>
        </p:spPr>
        <p:txBody>
          <a:bodyPr>
            <a:normAutofit/>
          </a:bodyPr>
          <a:lstStyle/>
          <a:p>
            <a:r>
              <a:rPr lang="en-US" sz="4400" dirty="0" err="1" smtClean="0"/>
              <a:t>SkyKart</a:t>
            </a:r>
            <a:endParaRPr lang="en-US" sz="4400" dirty="0"/>
          </a:p>
        </p:txBody>
      </p:sp>
      <p:sp>
        <p:nvSpPr>
          <p:cNvPr id="3" name="Subtitle 2"/>
          <p:cNvSpPr>
            <a:spLocks noGrp="1"/>
          </p:cNvSpPr>
          <p:nvPr>
            <p:ph type="subTitle" idx="1"/>
          </p:nvPr>
        </p:nvSpPr>
        <p:spPr>
          <a:xfrm>
            <a:off x="3962400" y="4185643"/>
            <a:ext cx="8229600" cy="1371600"/>
          </a:xfrm>
        </p:spPr>
        <p:txBody>
          <a:bodyPr>
            <a:normAutofit lnSpcReduction="10000"/>
          </a:bodyPr>
          <a:lstStyle/>
          <a:p>
            <a:r>
              <a:rPr lang="en-US" dirty="0" smtClean="0"/>
              <a:t>					</a:t>
            </a:r>
          </a:p>
          <a:p>
            <a:r>
              <a:rPr lang="en-US" dirty="0"/>
              <a:t>	</a:t>
            </a:r>
            <a:r>
              <a:rPr lang="en-US" dirty="0" smtClean="0"/>
              <a:t>						</a:t>
            </a:r>
            <a:r>
              <a:rPr lang="en-US" dirty="0" err="1" smtClean="0"/>
              <a:t>Uttej</a:t>
            </a:r>
            <a:endParaRPr lang="en-US" dirty="0" smtClean="0"/>
          </a:p>
          <a:p>
            <a:r>
              <a:rPr lang="en-US" dirty="0" smtClean="0"/>
              <a:t>							Sasank</a:t>
            </a:r>
          </a:p>
          <a:p>
            <a:r>
              <a:rPr lang="en-US" dirty="0"/>
              <a:t>	</a:t>
            </a:r>
            <a:r>
              <a:rPr lang="en-US" dirty="0" smtClean="0"/>
              <a:t>						</a:t>
            </a:r>
            <a:endParaRPr lang="en-US" dirty="0"/>
          </a:p>
        </p:txBody>
      </p:sp>
      <p:sp>
        <p:nvSpPr>
          <p:cNvPr id="4" name="TextBox 3"/>
          <p:cNvSpPr txBox="1"/>
          <p:nvPr/>
        </p:nvSpPr>
        <p:spPr>
          <a:xfrm>
            <a:off x="3136708" y="3599027"/>
            <a:ext cx="2133918" cy="369332"/>
          </a:xfrm>
          <a:prstGeom prst="rect">
            <a:avLst/>
          </a:prstGeom>
          <a:noFill/>
        </p:spPr>
        <p:txBody>
          <a:bodyPr wrap="none" rtlCol="0">
            <a:spAutoFit/>
          </a:bodyPr>
          <a:lstStyle/>
          <a:p>
            <a:r>
              <a:rPr lang="en-US" dirty="0" smtClean="0"/>
              <a:t>Your Dream Store</a:t>
            </a:r>
            <a:endParaRPr lang="en-US" dirty="0"/>
          </a:p>
        </p:txBody>
      </p:sp>
    </p:spTree>
    <p:extLst>
      <p:ext uri="{BB962C8B-B14F-4D97-AF65-F5344CB8AC3E}">
        <p14:creationId xmlns:p14="http://schemas.microsoft.com/office/powerpoint/2010/main" val="3411115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886322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Check Constraints:</a:t>
            </a:r>
          </a:p>
          <a:p>
            <a:pPr lvl="4">
              <a:buFont typeface="Wingdings" panose="05000000000000000000" pitchFamily="2" charset="2"/>
              <a:buChar char="§"/>
            </a:pPr>
            <a:r>
              <a:rPr lang="en-US" sz="2000" dirty="0" smtClean="0"/>
              <a:t>A customer can’t make more than 10 transactions per a day.</a:t>
            </a:r>
          </a:p>
          <a:p>
            <a:pPr lvl="4">
              <a:buFont typeface="Wingdings" panose="05000000000000000000" pitchFamily="2" charset="2"/>
              <a:buChar char="§"/>
            </a:pPr>
            <a:r>
              <a:rPr lang="en-US" sz="2000" dirty="0" smtClean="0"/>
              <a:t>A customer can’t buy more than available stock</a:t>
            </a:r>
            <a:endParaRPr lang="en-US" sz="2000" dirty="0"/>
          </a:p>
          <a:p>
            <a:r>
              <a:rPr lang="en-US" b="1" dirty="0" err="1"/>
              <a:t>Varchar</a:t>
            </a:r>
            <a:r>
              <a:rPr lang="en-US" b="1" dirty="0"/>
              <a:t>(2)</a:t>
            </a:r>
            <a:r>
              <a:rPr lang="en-US" dirty="0"/>
              <a:t> </a:t>
            </a:r>
            <a:r>
              <a:rPr lang="en-US" dirty="0" smtClean="0"/>
              <a:t>: </a:t>
            </a:r>
            <a:r>
              <a:rPr lang="en-US" dirty="0" err="1" smtClean="0"/>
              <a:t>User_name</a:t>
            </a:r>
            <a:r>
              <a:rPr lang="en-US" dirty="0" smtClean="0"/>
              <a:t>, Password, </a:t>
            </a:r>
            <a:r>
              <a:rPr lang="en-US" dirty="0" err="1" smtClean="0"/>
              <a:t>email_id</a:t>
            </a:r>
            <a:r>
              <a:rPr lang="en-US" dirty="0" smtClean="0"/>
              <a:t>, Customer Name,  </a:t>
            </a:r>
            <a:r>
              <a:rPr lang="en-US" dirty="0" err="1" smtClean="0"/>
              <a:t>Drno</a:t>
            </a:r>
            <a:r>
              <a:rPr lang="en-US" dirty="0" smtClean="0"/>
              <a:t>, City, Street, State, country in customers; </a:t>
            </a:r>
            <a:r>
              <a:rPr lang="en-US" dirty="0" err="1" smtClean="0"/>
              <a:t>product_name</a:t>
            </a:r>
            <a:r>
              <a:rPr lang="en-US" dirty="0" smtClean="0"/>
              <a:t> in products , </a:t>
            </a:r>
            <a:r>
              <a:rPr lang="en-US" dirty="0" err="1" smtClean="0"/>
              <a:t>Brand_name</a:t>
            </a:r>
            <a:r>
              <a:rPr lang="en-US" dirty="0" smtClean="0"/>
              <a:t> in brands entities;</a:t>
            </a:r>
          </a:p>
          <a:p>
            <a:endParaRPr lang="en-US" dirty="0"/>
          </a:p>
          <a:p>
            <a:r>
              <a:rPr lang="en-US" b="1" dirty="0" smtClean="0"/>
              <a:t>Number</a:t>
            </a:r>
            <a:r>
              <a:rPr lang="en-US" dirty="0" smtClean="0"/>
              <a:t>: </a:t>
            </a:r>
            <a:r>
              <a:rPr lang="en-US" dirty="0" err="1" smtClean="0"/>
              <a:t>Product_id</a:t>
            </a:r>
            <a:r>
              <a:rPr lang="en-US" dirty="0" smtClean="0"/>
              <a:t>, Discount Offer, Price, Quantity;</a:t>
            </a:r>
          </a:p>
          <a:p>
            <a:pPr marL="0" indent="0">
              <a:buNone/>
            </a:pPr>
            <a:endParaRPr lang="en-US" dirty="0"/>
          </a:p>
          <a:p>
            <a:r>
              <a:rPr lang="en-US" b="1" dirty="0" err="1" smtClean="0"/>
              <a:t>SYSdate</a:t>
            </a:r>
            <a:r>
              <a:rPr lang="en-US" dirty="0" smtClean="0"/>
              <a:t>: Date in buys relationship;</a:t>
            </a:r>
          </a:p>
          <a:p>
            <a:endParaRPr lang="en-US" dirty="0"/>
          </a:p>
          <a:p>
            <a:r>
              <a:rPr lang="en-US" dirty="0" err="1" smtClean="0"/>
              <a:t>TimeStamp</a:t>
            </a:r>
            <a:r>
              <a:rPr lang="en-US" dirty="0" smtClean="0"/>
              <a:t> : In product table to retrieve newly added products.</a:t>
            </a:r>
          </a:p>
        </p:txBody>
      </p:sp>
    </p:spTree>
    <p:extLst>
      <p:ext uri="{BB962C8B-B14F-4D97-AF65-F5344CB8AC3E}">
        <p14:creationId xmlns:p14="http://schemas.microsoft.com/office/powerpoint/2010/main" val="163228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sz="quarter" idx="1"/>
          </p:nvPr>
        </p:nvSpPr>
        <p:spPr/>
        <p:txBody>
          <a:bodyPr>
            <a:normAutofit/>
          </a:bodyPr>
          <a:lstStyle/>
          <a:p>
            <a:r>
              <a:rPr lang="en-US" u="sng" dirty="0" smtClean="0"/>
              <a:t>User Accounts </a:t>
            </a:r>
            <a:r>
              <a:rPr lang="en-US" dirty="0" smtClean="0"/>
              <a:t>:</a:t>
            </a:r>
          </a:p>
          <a:p>
            <a:pPr lvl="3"/>
            <a:r>
              <a:rPr lang="en-US" sz="2000" dirty="0" smtClean="0"/>
              <a:t>A user can login with his credentials and can experience a personalized access to the store. </a:t>
            </a:r>
          </a:p>
          <a:p>
            <a:pPr marL="1005840" lvl="3" indent="0">
              <a:buNone/>
            </a:pPr>
            <a:endParaRPr lang="en-US" sz="2000" dirty="0" smtClean="0"/>
          </a:p>
          <a:p>
            <a:r>
              <a:rPr lang="en-US" u="sng" dirty="0" smtClean="0"/>
              <a:t>Recommended Products </a:t>
            </a:r>
            <a:r>
              <a:rPr lang="en-US" dirty="0" smtClean="0"/>
              <a:t>:</a:t>
            </a:r>
          </a:p>
          <a:p>
            <a:pPr lvl="3"/>
            <a:r>
              <a:rPr lang="en-US" sz="2000" dirty="0" smtClean="0"/>
              <a:t>Recommendations are given to users based on their past product checkout history and search history</a:t>
            </a:r>
            <a:r>
              <a:rPr lang="en-US" dirty="0" smtClean="0"/>
              <a:t>.</a:t>
            </a:r>
          </a:p>
          <a:p>
            <a:pPr marL="1005840" lvl="3" indent="0">
              <a:buNone/>
            </a:pPr>
            <a:endParaRPr lang="en-US" dirty="0" smtClean="0"/>
          </a:p>
          <a:p>
            <a:r>
              <a:rPr lang="en-US" u="sng" dirty="0" smtClean="0"/>
              <a:t>Trending Products </a:t>
            </a:r>
            <a:r>
              <a:rPr lang="en-US" dirty="0" smtClean="0"/>
              <a:t>:</a:t>
            </a:r>
          </a:p>
          <a:p>
            <a:pPr lvl="3"/>
            <a:r>
              <a:rPr lang="en-US" sz="2000" dirty="0" smtClean="0"/>
              <a:t>Products with good reviews and top ratings as well as new arrivals to store are displayed to the user</a:t>
            </a:r>
            <a:r>
              <a:rPr lang="en-US" dirty="0" smtClean="0"/>
              <a:t>.</a:t>
            </a:r>
          </a:p>
          <a:p>
            <a:endParaRPr lang="en-US" dirty="0"/>
          </a:p>
        </p:txBody>
      </p:sp>
    </p:spTree>
    <p:extLst>
      <p:ext uri="{BB962C8B-B14F-4D97-AF65-F5344CB8AC3E}">
        <p14:creationId xmlns:p14="http://schemas.microsoft.com/office/powerpoint/2010/main" val="2102842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sz="quarter" idx="1"/>
          </p:nvPr>
        </p:nvSpPr>
        <p:spPr/>
        <p:txBody>
          <a:bodyPr/>
          <a:lstStyle/>
          <a:p>
            <a:r>
              <a:rPr lang="en-US" u="sng" dirty="0" smtClean="0"/>
              <a:t>Search Suggestions </a:t>
            </a:r>
            <a:r>
              <a:rPr lang="en-US" dirty="0"/>
              <a:t> </a:t>
            </a:r>
            <a:r>
              <a:rPr lang="en-US" dirty="0" smtClean="0"/>
              <a:t>:</a:t>
            </a:r>
          </a:p>
          <a:p>
            <a:pPr lvl="3"/>
            <a:r>
              <a:rPr lang="en-US" sz="2000" dirty="0" smtClean="0"/>
              <a:t>Matching product suggestions are displayed to the user.</a:t>
            </a:r>
          </a:p>
          <a:p>
            <a:endParaRPr lang="en-US" dirty="0"/>
          </a:p>
          <a:p>
            <a:r>
              <a:rPr lang="en-US" u="sng" dirty="0" smtClean="0"/>
              <a:t>Add to Cart</a:t>
            </a:r>
            <a:r>
              <a:rPr lang="en-US" dirty="0" smtClean="0"/>
              <a:t> :</a:t>
            </a:r>
          </a:p>
          <a:p>
            <a:pPr lvl="3"/>
            <a:r>
              <a:rPr lang="en-US" sz="2000" dirty="0" smtClean="0"/>
              <a:t>Add </a:t>
            </a:r>
            <a:r>
              <a:rPr lang="en-US" sz="2000" dirty="0"/>
              <a:t>products to </a:t>
            </a:r>
            <a:r>
              <a:rPr lang="en-US" sz="2000" dirty="0" smtClean="0"/>
              <a:t>cart </a:t>
            </a:r>
            <a:r>
              <a:rPr lang="en-US" sz="2000" dirty="0"/>
              <a:t>and the respective price is collected at the end of the shopping </a:t>
            </a:r>
            <a:r>
              <a:rPr lang="en-US" sz="2000" dirty="0" smtClean="0"/>
              <a:t>session when clicked on Checkout option in cart page</a:t>
            </a:r>
            <a:r>
              <a:rPr lang="en-US" dirty="0" smtClean="0"/>
              <a:t>. </a:t>
            </a:r>
          </a:p>
          <a:p>
            <a:pPr lvl="3"/>
            <a:endParaRPr lang="en-US" dirty="0"/>
          </a:p>
          <a:p>
            <a:r>
              <a:rPr lang="en-US" u="sng" dirty="0" smtClean="0"/>
              <a:t>Payment Transaction </a:t>
            </a:r>
            <a:r>
              <a:rPr lang="en-US" dirty="0" smtClean="0"/>
              <a:t>:</a:t>
            </a:r>
          </a:p>
          <a:p>
            <a:pPr lvl="3"/>
            <a:r>
              <a:rPr lang="en-US" dirty="0" smtClean="0"/>
              <a:t>Checkout directs you to payment page where a user have to pay money using his credit or debit card by entering valid credentials.</a:t>
            </a:r>
          </a:p>
          <a:p>
            <a:pPr lvl="3"/>
            <a:r>
              <a:rPr lang="en-US" dirty="0" smtClean="0"/>
              <a:t>A procedure to check the balance in the account.</a:t>
            </a:r>
          </a:p>
          <a:p>
            <a:pPr lvl="3"/>
            <a:r>
              <a:rPr lang="en-US" dirty="0"/>
              <a:t>If the payment is successful, the product will be delivered to the customer.</a:t>
            </a:r>
            <a:endParaRPr lang="en-US" dirty="0" smtClean="0"/>
          </a:p>
        </p:txBody>
      </p:sp>
    </p:spTree>
    <p:extLst>
      <p:ext uri="{BB962C8B-B14F-4D97-AF65-F5344CB8AC3E}">
        <p14:creationId xmlns:p14="http://schemas.microsoft.com/office/powerpoint/2010/main" val="1623630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smtClean="0"/>
          </a:p>
          <a:p>
            <a:r>
              <a:rPr lang="en-US" dirty="0"/>
              <a:t>Different Categories of </a:t>
            </a:r>
            <a:r>
              <a:rPr lang="en-US" dirty="0" smtClean="0"/>
              <a:t>products</a:t>
            </a:r>
          </a:p>
          <a:p>
            <a:pPr marL="0" indent="0">
              <a:buNone/>
            </a:pPr>
            <a:endParaRPr lang="en-US" dirty="0"/>
          </a:p>
          <a:p>
            <a:r>
              <a:rPr lang="en-US" dirty="0"/>
              <a:t>Dynamic </a:t>
            </a:r>
            <a:r>
              <a:rPr lang="en-US" dirty="0" smtClean="0"/>
              <a:t>Updating</a:t>
            </a:r>
          </a:p>
          <a:p>
            <a:endParaRPr lang="en-US" dirty="0"/>
          </a:p>
          <a:p>
            <a:r>
              <a:rPr lang="en-US" dirty="0" smtClean="0"/>
              <a:t>Restricted access to cart</a:t>
            </a:r>
          </a:p>
          <a:p>
            <a:endParaRPr lang="en-US" dirty="0"/>
          </a:p>
          <a:p>
            <a:endParaRPr lang="en-US" dirty="0"/>
          </a:p>
          <a:p>
            <a:endParaRPr lang="en-US" dirty="0"/>
          </a:p>
        </p:txBody>
      </p:sp>
    </p:spTree>
    <p:extLst>
      <p:ext uri="{BB962C8B-B14F-4D97-AF65-F5344CB8AC3E}">
        <p14:creationId xmlns:p14="http://schemas.microsoft.com/office/powerpoint/2010/main" val="2370987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r>
              <a:rPr lang="en-US" dirty="0" smtClean="0"/>
              <a:t>A user or customer can signup, create his own account with his details and logs into his account with a password.</a:t>
            </a:r>
          </a:p>
          <a:p>
            <a:r>
              <a:rPr lang="en-US" dirty="0" smtClean="0"/>
              <a:t>He/she searches for products by typing in the search bar or they can go through the list of categories of products available and search on the product.</a:t>
            </a:r>
          </a:p>
          <a:p>
            <a:r>
              <a:rPr lang="en-US" dirty="0" smtClean="0"/>
              <a:t>They can add products to their cart and the respective price is collected at the end of the shopping session. If the payment is successful, the product will be delivered to the customer.</a:t>
            </a:r>
          </a:p>
          <a:p>
            <a:r>
              <a:rPr lang="en-US" dirty="0" smtClean="0"/>
              <a:t>He/she can request his/her past transactions on a particular date and see what all products has been bought by them.</a:t>
            </a:r>
            <a:endParaRPr lang="en-US" dirty="0"/>
          </a:p>
        </p:txBody>
      </p:sp>
    </p:spTree>
    <p:extLst>
      <p:ext uri="{BB962C8B-B14F-4D97-AF65-F5344CB8AC3E}">
        <p14:creationId xmlns:p14="http://schemas.microsoft.com/office/powerpoint/2010/main" val="325748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sz="quarter" idx="1"/>
          </p:nvPr>
        </p:nvSpPr>
        <p:spPr/>
        <p:txBody>
          <a:bodyPr/>
          <a:lstStyle/>
          <a:p>
            <a:r>
              <a:rPr lang="en-US" dirty="0" smtClean="0"/>
              <a:t>Recommended products will be ordered based on the number of views or clicks for that product.</a:t>
            </a:r>
          </a:p>
          <a:p>
            <a:endParaRPr lang="en-US" dirty="0" smtClean="0"/>
          </a:p>
          <a:p>
            <a:r>
              <a:rPr lang="en-US" dirty="0" smtClean="0"/>
              <a:t>Whenever a transaction has happened, a trigger is fired to update the products table.</a:t>
            </a:r>
          </a:p>
          <a:p>
            <a:endParaRPr lang="en-US" dirty="0" smtClean="0"/>
          </a:p>
          <a:p>
            <a:r>
              <a:rPr lang="en-US" dirty="0" smtClean="0"/>
              <a:t>Products are specialized into various categories like clothing, sports, fashion, furniture .. to suit the various demands of that category. </a:t>
            </a:r>
            <a:endParaRPr lang="en-US" dirty="0"/>
          </a:p>
          <a:p>
            <a:pPr marL="0" indent="0">
              <a:buNone/>
            </a:pPr>
            <a:endParaRPr lang="en-US" dirty="0"/>
          </a:p>
        </p:txBody>
      </p:sp>
    </p:spTree>
    <p:extLst>
      <p:ext uri="{BB962C8B-B14F-4D97-AF65-F5344CB8AC3E}">
        <p14:creationId xmlns:p14="http://schemas.microsoft.com/office/powerpoint/2010/main" val="419284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136618"/>
            <a:ext cx="9956800" cy="3938257"/>
          </a:xfrm>
        </p:spPr>
      </p:pic>
    </p:spTree>
    <p:extLst>
      <p:ext uri="{BB962C8B-B14F-4D97-AF65-F5344CB8AC3E}">
        <p14:creationId xmlns:p14="http://schemas.microsoft.com/office/powerpoint/2010/main" val="3219304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Schema</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213560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organization</a:t>
            </a:r>
            <a:endParaRPr lang="en-US" dirty="0"/>
          </a:p>
        </p:txBody>
      </p:sp>
      <p:sp>
        <p:nvSpPr>
          <p:cNvPr id="3" name="Content Placeholder 2"/>
          <p:cNvSpPr>
            <a:spLocks noGrp="1"/>
          </p:cNvSpPr>
          <p:nvPr>
            <p:ph sz="quarter" idx="1"/>
          </p:nvPr>
        </p:nvSpPr>
        <p:spPr/>
        <p:txBody>
          <a:bodyPr/>
          <a:lstStyle/>
          <a:p>
            <a:r>
              <a:rPr lang="en-US" u="sng" dirty="0" smtClean="0"/>
              <a:t>Tables</a:t>
            </a:r>
            <a:r>
              <a:rPr lang="en-US" dirty="0" smtClean="0"/>
              <a:t>:</a:t>
            </a:r>
          </a:p>
          <a:p>
            <a:pPr lvl="3"/>
            <a:r>
              <a:rPr lang="en-US" sz="2000" dirty="0" smtClean="0"/>
              <a:t>Users</a:t>
            </a:r>
          </a:p>
          <a:p>
            <a:pPr lvl="3"/>
            <a:r>
              <a:rPr lang="en-US" sz="2000" dirty="0" smtClean="0"/>
              <a:t>Products</a:t>
            </a:r>
          </a:p>
          <a:p>
            <a:pPr lvl="3"/>
            <a:r>
              <a:rPr lang="en-US" sz="2000" dirty="0" smtClean="0"/>
              <a:t>Cart</a:t>
            </a:r>
          </a:p>
          <a:p>
            <a:pPr lvl="3"/>
            <a:r>
              <a:rPr lang="en-US" sz="2000" dirty="0" smtClean="0"/>
              <a:t>Check-out history</a:t>
            </a:r>
          </a:p>
          <a:p>
            <a:pPr lvl="3"/>
            <a:r>
              <a:rPr lang="en-US" sz="2000" dirty="0" smtClean="0"/>
              <a:t>Transaction</a:t>
            </a:r>
          </a:p>
          <a:p>
            <a:r>
              <a:rPr lang="en-US" u="sng" dirty="0" smtClean="0"/>
              <a:t>Triggers and Procedures</a:t>
            </a:r>
            <a:r>
              <a:rPr lang="en-US" dirty="0" smtClean="0"/>
              <a:t> :</a:t>
            </a:r>
          </a:p>
          <a:p>
            <a:endParaRPr lang="en-US" dirty="0"/>
          </a:p>
        </p:txBody>
      </p:sp>
    </p:spTree>
    <p:extLst>
      <p:ext uri="{BB962C8B-B14F-4D97-AF65-F5344CB8AC3E}">
        <p14:creationId xmlns:p14="http://schemas.microsoft.com/office/powerpoint/2010/main" val="2518934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nightstou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knightstour" id="{017A8B9E-C3ED-444F-905D-DA1A52FFFCFD}" vid="{B90149A4-AC72-4064-A471-291D50514853}"/>
    </a:ext>
  </a:extLst>
</a:theme>
</file>

<file path=docProps/app.xml><?xml version="1.0" encoding="utf-8"?>
<Properties xmlns="http://schemas.openxmlformats.org/officeDocument/2006/extended-properties" xmlns:vt="http://schemas.openxmlformats.org/officeDocument/2006/docPropsVTypes">
  <Template>knightstour</Template>
  <TotalTime>518</TotalTime>
  <Words>446</Words>
  <Application>Microsoft Office PowerPoint</Application>
  <PresentationFormat>Widescreen</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knightstour</vt:lpstr>
      <vt:lpstr>SkyKart</vt:lpstr>
      <vt:lpstr>Functions</vt:lpstr>
      <vt:lpstr>Functions</vt:lpstr>
      <vt:lpstr>Other Functions</vt:lpstr>
      <vt:lpstr>Requirements</vt:lpstr>
      <vt:lpstr>Operations</vt:lpstr>
      <vt:lpstr>ER Diagram</vt:lpstr>
      <vt:lpstr>Relational Schema</vt:lpstr>
      <vt:lpstr>Database organization</vt:lpstr>
      <vt:lpstr>Normalization</vt:lpstr>
      <vt:lpstr>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Store</dc:title>
  <dc:creator>Sasank Pagolu</dc:creator>
  <cp:lastModifiedBy>Sasank Pagolu</cp:lastModifiedBy>
  <cp:revision>19</cp:revision>
  <dcterms:created xsi:type="dcterms:W3CDTF">2015-10-07T08:23:33Z</dcterms:created>
  <dcterms:modified xsi:type="dcterms:W3CDTF">2015-11-11T20:08:53Z</dcterms:modified>
</cp:coreProperties>
</file>