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7" r:id="rId9"/>
    <p:sldId id="265" r:id="rId10"/>
    <p:sldId id="266" r:id="rId11"/>
    <p:sldId id="272" r:id="rId12"/>
    <p:sldId id="273" r:id="rId13"/>
    <p:sldId id="268" r:id="rId14"/>
    <p:sldId id="269" r:id="rId15"/>
    <p:sldId id="270" r:id="rId16"/>
    <p:sldId id="271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FA9-DD79-45EB-9F8F-968C09173DF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2EB0-3332-4BA3-82DA-4680135724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2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FA9-DD79-45EB-9F8F-968C09173DF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2EB0-3332-4BA3-82DA-46801357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4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FA9-DD79-45EB-9F8F-968C09173DF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2EB0-3332-4BA3-82DA-46801357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6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FA9-DD79-45EB-9F8F-968C09173DF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2EB0-3332-4BA3-82DA-46801357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FA9-DD79-45EB-9F8F-968C09173DF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2EB0-3332-4BA3-82DA-4680135724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02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FA9-DD79-45EB-9F8F-968C09173DF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2EB0-3332-4BA3-82DA-46801357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6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FA9-DD79-45EB-9F8F-968C09173DF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2EB0-3332-4BA3-82DA-46801357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1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FA9-DD79-45EB-9F8F-968C09173DF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2EB0-3332-4BA3-82DA-46801357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8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FA9-DD79-45EB-9F8F-968C09173DF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2EB0-3332-4BA3-82DA-46801357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604FA9-DD79-45EB-9F8F-968C09173DF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AF2EB0-3332-4BA3-82DA-46801357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FA9-DD79-45EB-9F8F-968C09173DF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2EB0-3332-4BA3-82DA-46801357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7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604FA9-DD79-45EB-9F8F-968C09173DF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AF2EB0-3332-4BA3-82DA-4680135724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2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34132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                                                </a:t>
            </a:r>
            <a:r>
              <a:rPr lang="en-US" b="1" dirty="0" smtClean="0"/>
              <a:t>Sreekar K</a:t>
            </a:r>
            <a:r>
              <a:rPr lang="en-US" dirty="0" smtClean="0"/>
              <a:t>(13CS01012)</a:t>
            </a:r>
          </a:p>
          <a:p>
            <a:r>
              <a:rPr lang="en-US" dirty="0" smtClean="0"/>
              <a:t>		                                             </a:t>
            </a:r>
            <a:r>
              <a:rPr lang="en-US" b="1" dirty="0" err="1" smtClean="0"/>
              <a:t>Arun</a:t>
            </a:r>
            <a:r>
              <a:rPr lang="en-US" b="1" dirty="0" smtClean="0"/>
              <a:t> </a:t>
            </a:r>
            <a:r>
              <a:rPr lang="en-US" b="1" dirty="0" err="1" smtClean="0"/>
              <a:t>Tilak.S</a:t>
            </a:r>
            <a:r>
              <a:rPr lang="en-US" dirty="0" smtClean="0"/>
              <a:t>(13CS01043)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43" y="516324"/>
            <a:ext cx="5885714" cy="3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Tables	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sz="3600" dirty="0" smtClean="0"/>
              <a:t>Users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dirty="0" smtClean="0"/>
              <a:t>Products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dirty="0" smtClean="0"/>
              <a:t>Account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dirty="0" smtClean="0"/>
              <a:t>Auction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dirty="0" smtClean="0"/>
              <a:t>Categories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dirty="0" smtClean="0"/>
              <a:t>Bids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060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Triggers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err="1" smtClean="0"/>
              <a:t>Producttoauction</a:t>
            </a:r>
            <a:r>
              <a:rPr lang="en-IN" sz="2400" b="1" dirty="0" smtClean="0"/>
              <a:t>:</a:t>
            </a:r>
          </a:p>
          <a:p>
            <a:r>
              <a:rPr lang="en-IN" sz="2400" dirty="0" smtClean="0"/>
              <a:t>This trigger is activated when a new product is </a:t>
            </a:r>
            <a:r>
              <a:rPr lang="en-IN" sz="2400" dirty="0" err="1" smtClean="0"/>
              <a:t>posted.The</a:t>
            </a:r>
            <a:r>
              <a:rPr lang="en-IN" sz="2400" dirty="0" smtClean="0"/>
              <a:t> product is simultaneously added to auction list.</a:t>
            </a:r>
          </a:p>
          <a:p>
            <a:r>
              <a:rPr lang="en-IN" sz="2400" b="1" dirty="0" err="1" smtClean="0"/>
              <a:t>BidCheck</a:t>
            </a:r>
            <a:r>
              <a:rPr lang="en-IN" sz="2400" b="1" dirty="0" smtClean="0"/>
              <a:t>: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This trigger checks whether the user who is bidding on the  product has enough balance to place the bid.</a:t>
            </a:r>
            <a:endParaRPr lang="en-IN" sz="2400" dirty="0"/>
          </a:p>
          <a:p>
            <a:r>
              <a:rPr lang="en-IN" sz="2400" b="1" dirty="0" err="1" smtClean="0"/>
              <a:t>Checkuser</a:t>
            </a:r>
            <a:r>
              <a:rPr lang="en-IN" sz="2400" b="1" dirty="0" smtClean="0"/>
              <a:t>:</a:t>
            </a:r>
          </a:p>
          <a:p>
            <a:r>
              <a:rPr lang="en-IN" sz="2400" dirty="0" smtClean="0"/>
              <a:t>This trigger checks before inserting values into users table while registration.</a:t>
            </a:r>
            <a:br>
              <a:rPr lang="en-IN" sz="2400" dirty="0" smtClean="0"/>
            </a:br>
            <a:r>
              <a:rPr lang="en-IN" sz="2400" dirty="0" smtClean="0"/>
              <a:t>It checks if any other user exists with the same Email ID.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5253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err="1" smtClean="0"/>
              <a:t>BidNow</a:t>
            </a:r>
            <a:endParaRPr lang="en-IN" sz="2400" b="1" dirty="0" smtClean="0"/>
          </a:p>
          <a:p>
            <a:r>
              <a:rPr lang="en-IN" sz="2400" dirty="0" smtClean="0"/>
              <a:t>This procedure helps in incrementing the price of the specific product as per the category’s increment rate.</a:t>
            </a:r>
          </a:p>
          <a:p>
            <a:r>
              <a:rPr lang="en-IN" sz="2400" b="1" dirty="0" smtClean="0"/>
              <a:t>Login:</a:t>
            </a:r>
          </a:p>
          <a:p>
            <a:r>
              <a:rPr lang="en-IN" sz="2400" dirty="0" smtClean="0"/>
              <a:t>Checks if the given email id and password exists in the users table.</a:t>
            </a:r>
          </a:p>
          <a:p>
            <a:r>
              <a:rPr lang="en-IN" sz="2400" b="1" dirty="0" smtClean="0"/>
              <a:t>Register:</a:t>
            </a:r>
          </a:p>
          <a:p>
            <a:r>
              <a:rPr lang="en-IN" sz="2400" dirty="0" smtClean="0"/>
              <a:t>Inserts the account details into account table and user details into user table.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63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217" y="103723"/>
            <a:ext cx="10058400" cy="1450757"/>
          </a:xfrm>
        </p:spPr>
        <p:txBody>
          <a:bodyPr/>
          <a:lstStyle/>
          <a:p>
            <a:r>
              <a:rPr lang="en-IN" dirty="0" smtClean="0"/>
              <a:t>E-R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7" y="1645921"/>
            <a:ext cx="9565621" cy="4846320"/>
          </a:xfrm>
        </p:spPr>
      </p:pic>
    </p:spTree>
    <p:extLst>
      <p:ext uri="{BB962C8B-B14F-4D97-AF65-F5344CB8AC3E}">
        <p14:creationId xmlns:p14="http://schemas.microsoft.com/office/powerpoint/2010/main" val="23990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Relational Schema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43" y="1737360"/>
            <a:ext cx="8255091" cy="4695008"/>
          </a:xfrm>
        </p:spPr>
      </p:pic>
    </p:spTree>
    <p:extLst>
      <p:ext uri="{BB962C8B-B14F-4D97-AF65-F5344CB8AC3E}">
        <p14:creationId xmlns:p14="http://schemas.microsoft.com/office/powerpoint/2010/main" val="81088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Normalization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Functional Dependencies</a:t>
            </a:r>
            <a:endParaRPr lang="en-IN" sz="2800" dirty="0"/>
          </a:p>
          <a:p>
            <a:pPr lvl="1"/>
            <a:r>
              <a:rPr lang="en-US" sz="2800" dirty="0" err="1" smtClean="0"/>
              <a:t>UserID</a:t>
            </a:r>
            <a:r>
              <a:rPr lang="en-US" sz="2800" dirty="0" smtClean="0"/>
              <a:t>—› </a:t>
            </a:r>
            <a:r>
              <a:rPr lang="en-US" sz="2800" dirty="0"/>
              <a:t>Users</a:t>
            </a:r>
          </a:p>
          <a:p>
            <a:pPr lvl="1"/>
            <a:r>
              <a:rPr lang="en-US" sz="2800" dirty="0" err="1" smtClean="0"/>
              <a:t>ProductID</a:t>
            </a:r>
            <a:r>
              <a:rPr lang="en-US" sz="2800" dirty="0" smtClean="0"/>
              <a:t>—› Products</a:t>
            </a:r>
            <a:endParaRPr lang="en-US" sz="2800" dirty="0"/>
          </a:p>
          <a:p>
            <a:pPr lvl="1"/>
            <a:r>
              <a:rPr lang="en-US" sz="2800" dirty="0" err="1" smtClean="0"/>
              <a:t>CategoryID</a:t>
            </a:r>
            <a:r>
              <a:rPr lang="en-US" sz="2800" dirty="0" smtClean="0"/>
              <a:t>—› </a:t>
            </a:r>
            <a:r>
              <a:rPr lang="en-US" sz="2800" dirty="0"/>
              <a:t>Categories</a:t>
            </a:r>
          </a:p>
          <a:p>
            <a:pPr lvl="1"/>
            <a:r>
              <a:rPr lang="en-US" sz="2800" dirty="0" smtClean="0"/>
              <a:t>(</a:t>
            </a:r>
            <a:r>
              <a:rPr lang="en-US" sz="2800" dirty="0" err="1" smtClean="0"/>
              <a:t>UserID,AccountNo</a:t>
            </a:r>
            <a:r>
              <a:rPr lang="en-US" sz="2800" dirty="0" smtClean="0"/>
              <a:t>) —›Account</a:t>
            </a:r>
            <a:endParaRPr lang="en-US" sz="2800" dirty="0"/>
          </a:p>
          <a:p>
            <a:pPr lvl="1"/>
            <a:r>
              <a:rPr lang="en-US" sz="2800" dirty="0" smtClean="0"/>
              <a:t>(</a:t>
            </a:r>
            <a:r>
              <a:rPr lang="en-US" sz="2800" dirty="0" err="1" smtClean="0"/>
              <a:t>BidID</a:t>
            </a:r>
            <a:r>
              <a:rPr lang="en-US" sz="2800" dirty="0" smtClean="0"/>
              <a:t>)-&gt;Bids	</a:t>
            </a:r>
          </a:p>
          <a:p>
            <a:pPr lvl="1"/>
            <a:r>
              <a:rPr lang="en-US" sz="2800" dirty="0" err="1" smtClean="0"/>
              <a:t>AuctionID</a:t>
            </a:r>
            <a:r>
              <a:rPr lang="en-US" sz="2800" dirty="0" smtClean="0"/>
              <a:t>-&gt;Auction</a:t>
            </a:r>
          </a:p>
          <a:p>
            <a:pPr marL="201168" lvl="1" indent="0">
              <a:buNone/>
            </a:pPr>
            <a:endParaRPr lang="en-US" sz="2400" dirty="0" smtClean="0"/>
          </a:p>
          <a:p>
            <a:pPr lvl="1"/>
            <a:r>
              <a:rPr lang="en-US" sz="3200" dirty="0" smtClean="0"/>
              <a:t>All Tables are in BCNF Normal Form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2943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0"/>
            <a:ext cx="10058400" cy="1450757"/>
          </a:xfrm>
        </p:spPr>
        <p:txBody>
          <a:bodyPr/>
          <a:lstStyle/>
          <a:p>
            <a:r>
              <a:rPr lang="en-IN" dirty="0" smtClean="0"/>
              <a:t>Experimental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32671"/>
            <a:ext cx="10319657" cy="439831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Back End Technologies used</a:t>
            </a:r>
            <a:r>
              <a:rPr lang="en-IN" sz="3200" dirty="0"/>
              <a:t> are</a:t>
            </a:r>
          </a:p>
          <a:p>
            <a:pPr lvl="1"/>
            <a:r>
              <a:rPr lang="en-US" sz="2800" dirty="0"/>
              <a:t>PHP</a:t>
            </a:r>
          </a:p>
          <a:p>
            <a:pPr lvl="1"/>
            <a:r>
              <a:rPr lang="en-US" sz="2800" dirty="0"/>
              <a:t>MySQL</a:t>
            </a:r>
            <a:endParaRPr lang="en-IN" sz="2800" dirty="0"/>
          </a:p>
          <a:p>
            <a:r>
              <a:rPr lang="en-US" sz="3200" dirty="0"/>
              <a:t>Front End Technologies used are </a:t>
            </a:r>
          </a:p>
          <a:p>
            <a:pPr lvl="1"/>
            <a:r>
              <a:rPr lang="en-US" sz="2800" dirty="0"/>
              <a:t>HTML</a:t>
            </a:r>
          </a:p>
          <a:p>
            <a:pPr lvl="1"/>
            <a:r>
              <a:rPr lang="en-US" sz="2800" dirty="0"/>
              <a:t>CSS,</a:t>
            </a:r>
          </a:p>
          <a:p>
            <a:pPr lvl="1"/>
            <a:r>
              <a:rPr lang="en-US" sz="2800" dirty="0"/>
              <a:t>JavaScript</a:t>
            </a:r>
          </a:p>
          <a:p>
            <a:pPr lvl="1"/>
            <a:r>
              <a:rPr lang="en-US" sz="2800" dirty="0"/>
              <a:t>Ajax,</a:t>
            </a:r>
          </a:p>
          <a:p>
            <a:pPr lvl="1"/>
            <a:r>
              <a:rPr lang="en-US" sz="2800" dirty="0"/>
              <a:t>Bootstrap</a:t>
            </a:r>
          </a:p>
          <a:p>
            <a:pPr lvl="1"/>
            <a:r>
              <a:rPr lang="en-US" sz="2800" dirty="0"/>
              <a:t>JQuery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5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3200" dirty="0"/>
              <a:t>We have stored bids made by all users in a separate table, this can be used to showcase the recent bidders for a specific product.</a:t>
            </a:r>
            <a:endParaRPr lang="en-IN" sz="3200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3200" dirty="0"/>
              <a:t>Recommendations can be provided to users on the basis of their previous experiences.</a:t>
            </a:r>
            <a:endParaRPr lang="en-IN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Transactions are implemented using a dummy wallet. This can be developed into PayPal or through online gateway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3546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3200" dirty="0"/>
              <a:t>Wish list feature can be added where users can select their desired products and we will notify when the product is up for auction. </a:t>
            </a:r>
            <a:endParaRPr lang="en-IN" sz="3200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3200" dirty="0"/>
              <a:t>We can implement bid coins where user can use them for bidding any product instead of money. And bid coins can be allowed to be traded between </a:t>
            </a:r>
            <a:r>
              <a:rPr lang="en-US" sz="3200" dirty="0" err="1" smtClean="0"/>
              <a:t>accounts.And</a:t>
            </a:r>
            <a:r>
              <a:rPr lang="en-US" sz="3200" dirty="0" smtClean="0"/>
              <a:t> even bid coins can be put up for auction</a:t>
            </a:r>
            <a:endParaRPr lang="en-IN" sz="3200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1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Bidbot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Bidbot</a:t>
            </a:r>
            <a:r>
              <a:rPr lang="en-US" sz="3200" dirty="0" smtClean="0"/>
              <a:t> is an online auction portal.</a:t>
            </a:r>
          </a:p>
          <a:p>
            <a:r>
              <a:rPr lang="en-US" sz="3200" dirty="0" smtClean="0"/>
              <a:t>It is a place where users can auction various types of items from electronics to vehicles etc.</a:t>
            </a:r>
          </a:p>
          <a:p>
            <a:r>
              <a:rPr lang="en-US" sz="3200" dirty="0" smtClean="0"/>
              <a:t>Users will compete for an item through bidding and the highest bidder will get the item.</a:t>
            </a:r>
          </a:p>
          <a:p>
            <a:r>
              <a:rPr lang="en-US" sz="3200" dirty="0" smtClean="0"/>
              <a:t>Users will participate in the bidding using their money from e-wallet.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Each user will be given an amount of 1 lakh rupees upon registration. </a:t>
            </a:r>
            <a:endParaRPr lang="en-US" sz="2800" dirty="0"/>
          </a:p>
          <a:p>
            <a:r>
              <a:rPr lang="en-US" sz="2800" dirty="0" smtClean="0"/>
              <a:t>This money will be utilized to buy the items that are up for auction.</a:t>
            </a:r>
          </a:p>
          <a:p>
            <a:r>
              <a:rPr lang="en-US" sz="2800" dirty="0" smtClean="0"/>
              <a:t>When they are out of money or low on balance, they are not allowed to bid on products to maintain the justice in the auctions.</a:t>
            </a:r>
          </a:p>
          <a:p>
            <a:r>
              <a:rPr lang="en-US" sz="2800" dirty="0" smtClean="0"/>
              <a:t>To gain money users </a:t>
            </a:r>
            <a:r>
              <a:rPr lang="en-US" sz="2800" dirty="0"/>
              <a:t>have to sell any </a:t>
            </a:r>
            <a:r>
              <a:rPr lang="en-US" sz="2800" dirty="0" smtClean="0"/>
              <a:t>of their products </a:t>
            </a:r>
            <a:r>
              <a:rPr lang="en-US" sz="2800" dirty="0"/>
              <a:t>in order to get </a:t>
            </a:r>
            <a:r>
              <a:rPr lang="en-US" sz="2800" dirty="0" smtClean="0"/>
              <a:t>money. This feature was added to promote trade among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0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 </a:t>
            </a:r>
            <a:r>
              <a:rPr lang="en-US" sz="2800" dirty="0"/>
              <a:t>user or customer </a:t>
            </a:r>
            <a:r>
              <a:rPr lang="en-US" sz="2800" dirty="0" smtClean="0"/>
              <a:t>has to </a:t>
            </a:r>
            <a:r>
              <a:rPr lang="en-US" sz="2800" dirty="0"/>
              <a:t>signup, create his own account with his details and </a:t>
            </a:r>
            <a:r>
              <a:rPr lang="en-US" sz="2800" dirty="0" smtClean="0"/>
              <a:t>log </a:t>
            </a:r>
            <a:r>
              <a:rPr lang="en-US" sz="2800" dirty="0"/>
              <a:t>into his account with a </a:t>
            </a:r>
            <a:r>
              <a:rPr lang="en-US" sz="2800" dirty="0" smtClean="0"/>
              <a:t>password.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Users can only participate in the bidding by logging into their accounts else they are redirected to register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He/she </a:t>
            </a:r>
            <a:r>
              <a:rPr lang="en-US" sz="2800" dirty="0"/>
              <a:t>searches for products by typing in the search bar or they can </a:t>
            </a:r>
            <a:r>
              <a:rPr lang="en-US" sz="2800" dirty="0" smtClean="0"/>
              <a:t>choose a particular category </a:t>
            </a:r>
            <a:r>
              <a:rPr lang="en-US" sz="2800" dirty="0"/>
              <a:t>of products </a:t>
            </a:r>
            <a:r>
              <a:rPr lang="en-US" sz="2800" dirty="0" smtClean="0"/>
              <a:t>available and browse through.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005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Home Page </a:t>
            </a:r>
          </a:p>
          <a:p>
            <a:r>
              <a:rPr lang="en-US" sz="3200" dirty="0" smtClean="0"/>
              <a:t>Register</a:t>
            </a:r>
          </a:p>
          <a:p>
            <a:r>
              <a:rPr lang="en-US" sz="3200" dirty="0" smtClean="0"/>
              <a:t>Post Ad</a:t>
            </a:r>
          </a:p>
          <a:p>
            <a:r>
              <a:rPr lang="en-US" sz="3200" dirty="0" smtClean="0"/>
              <a:t>Product Detail</a:t>
            </a:r>
          </a:p>
          <a:p>
            <a:r>
              <a:rPr lang="en-US" sz="3200" dirty="0" smtClean="0"/>
              <a:t>My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1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200" u="sng" dirty="0" smtClean="0"/>
          </a:p>
          <a:p>
            <a:pPr marL="0" indent="0">
              <a:buNone/>
            </a:pPr>
            <a:r>
              <a:rPr lang="en-US" sz="3200" u="sng" dirty="0" smtClean="0"/>
              <a:t>User </a:t>
            </a:r>
            <a:r>
              <a:rPr lang="en-US" sz="3200" u="sng" dirty="0"/>
              <a:t>Accounts </a:t>
            </a:r>
            <a:r>
              <a:rPr lang="en-US" sz="3200" dirty="0" smtClean="0"/>
              <a:t>:</a:t>
            </a:r>
            <a:endParaRPr lang="en-US" sz="3200" dirty="0"/>
          </a:p>
          <a:p>
            <a:pPr lvl="3"/>
            <a:r>
              <a:rPr lang="en-US" sz="2400" dirty="0"/>
              <a:t>A user can login with his credentials and </a:t>
            </a:r>
            <a:r>
              <a:rPr lang="en-US" sz="2400" dirty="0" smtClean="0"/>
              <a:t>can participate in bidding.</a:t>
            </a:r>
          </a:p>
          <a:p>
            <a:pPr lvl="3"/>
            <a:r>
              <a:rPr lang="en-US" sz="2400" dirty="0" smtClean="0"/>
              <a:t>User can also Log Out!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3200" u="sng" dirty="0" smtClean="0"/>
              <a:t>Different Categories:</a:t>
            </a:r>
          </a:p>
          <a:p>
            <a:r>
              <a:rPr lang="en-US" sz="2400" dirty="0" smtClean="0"/>
              <a:t>     All the products have been categorized for a user friendly performance.</a:t>
            </a:r>
          </a:p>
          <a:p>
            <a:r>
              <a:rPr lang="en-US" sz="2400" dirty="0" smtClean="0"/>
              <a:t>    And different categories have different increment amount on bid.</a:t>
            </a:r>
          </a:p>
          <a:p>
            <a:endParaRPr lang="en-US" sz="2400" u="sng" dirty="0" smtClean="0"/>
          </a:p>
          <a:p>
            <a:pPr marL="0" indent="0">
              <a:buNone/>
            </a:pPr>
            <a:endParaRPr lang="en-US" sz="2800" u="sng" dirty="0" smtClean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578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u="sng" dirty="0" smtClean="0"/>
              <a:t>Restricted access to buy :</a:t>
            </a:r>
          </a:p>
          <a:p>
            <a:pPr lvl="1"/>
            <a:r>
              <a:rPr lang="en-US" sz="2200" dirty="0" smtClean="0"/>
              <a:t>Unless the user is registered and logged in, the person can’t participate in the auction.</a:t>
            </a:r>
          </a:p>
          <a:p>
            <a:pPr lvl="1"/>
            <a:r>
              <a:rPr lang="en-US" sz="2200" dirty="0" smtClean="0"/>
              <a:t>And only Users with Sufficient Balance are allowed to raise a bid.</a:t>
            </a:r>
            <a:endParaRPr lang="en-US" sz="2200" dirty="0"/>
          </a:p>
          <a:p>
            <a:pPr lvl="1"/>
            <a:endParaRPr lang="en-US" sz="2200" dirty="0" smtClean="0"/>
          </a:p>
          <a:p>
            <a:pPr marL="201168" lvl="1" indent="0">
              <a:buNone/>
            </a:pPr>
            <a:r>
              <a:rPr lang="en-US" sz="2400" u="sng" dirty="0" smtClean="0"/>
              <a:t>Dynamic Updating:</a:t>
            </a:r>
          </a:p>
          <a:p>
            <a:pPr marL="201168" lvl="1" indent="0">
              <a:buNone/>
            </a:pPr>
            <a:r>
              <a:rPr lang="en-US" sz="2200" dirty="0" smtClean="0"/>
              <a:t>The timer, bid amount and seller will be updated without any refreshing and thus without any </a:t>
            </a:r>
            <a:r>
              <a:rPr lang="en-US" sz="2200" dirty="0" err="1" smtClean="0"/>
              <a:t>delay.This</a:t>
            </a:r>
            <a:r>
              <a:rPr lang="en-US" sz="2200" dirty="0" smtClean="0"/>
              <a:t> gives users a better experience while competitively bidding for a product.</a:t>
            </a:r>
            <a:endParaRPr lang="en-US" sz="2200" u="sng" dirty="0" smtClean="0"/>
          </a:p>
          <a:p>
            <a:pPr marL="201168" lvl="1" indent="0">
              <a:buNone/>
            </a:pPr>
            <a:endParaRPr lang="en-US" sz="2200" u="sng" dirty="0"/>
          </a:p>
        </p:txBody>
      </p:sp>
    </p:spTree>
    <p:extLst>
      <p:ext uri="{BB962C8B-B14F-4D97-AF65-F5344CB8AC3E}">
        <p14:creationId xmlns:p14="http://schemas.microsoft.com/office/powerpoint/2010/main" val="5034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smtClean="0"/>
              <a:t>Time Extension on each bid:</a:t>
            </a:r>
          </a:p>
          <a:p>
            <a:pPr marL="0" indent="0">
              <a:buNone/>
            </a:pPr>
            <a:r>
              <a:rPr lang="en-US" sz="3200" dirty="0" smtClean="0"/>
              <a:t>Every time an user bids in a particular auction the timer for the auction is extended by 10s so that other users get fair warning and have enough time to think about bidding.</a:t>
            </a:r>
          </a:p>
          <a:p>
            <a:pPr marL="0" indent="0">
              <a:buNone/>
            </a:pPr>
            <a:r>
              <a:rPr lang="en-US" sz="3200" u="sng" dirty="0" smtClean="0"/>
              <a:t>Search Suggestions:</a:t>
            </a:r>
          </a:p>
          <a:p>
            <a:pPr marL="0" indent="0">
              <a:buNone/>
            </a:pPr>
            <a:r>
              <a:rPr lang="en-US" sz="3200" dirty="0" smtClean="0"/>
              <a:t>Search Suggestions are provided for search bar.</a:t>
            </a:r>
          </a:p>
          <a:p>
            <a:pPr marL="0" indent="0">
              <a:buNone/>
            </a:pPr>
            <a:endParaRPr lang="en-US" sz="2400" u="sng" dirty="0" smtClean="0"/>
          </a:p>
          <a:p>
            <a:pPr marL="0" indent="0">
              <a:buNone/>
            </a:pPr>
            <a:endParaRPr lang="en-US" sz="2800" u="sng" dirty="0" smtClean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6539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u="sng" dirty="0" smtClean="0"/>
              <a:t>Bid History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 history of bids on all products is provided for access only to DB Admin.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This can be used to provide better recommendations for user. 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u="sng" dirty="0" smtClean="0"/>
          </a:p>
          <a:p>
            <a:pPr marL="0" indent="0">
              <a:buNone/>
            </a:pPr>
            <a:endParaRPr lang="en-US" sz="2800" u="sng" dirty="0" smtClean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82319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550</TotalTime>
  <Words>690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Retrospect</vt:lpstr>
      <vt:lpstr>PowerPoint Presentation</vt:lpstr>
      <vt:lpstr>About Bidbot</vt:lpstr>
      <vt:lpstr>How it works?</vt:lpstr>
      <vt:lpstr>Requirements</vt:lpstr>
      <vt:lpstr>Pages</vt:lpstr>
      <vt:lpstr>Functions</vt:lpstr>
      <vt:lpstr>Additional Functions</vt:lpstr>
      <vt:lpstr>Additional Functions</vt:lpstr>
      <vt:lpstr>Additional Functions</vt:lpstr>
      <vt:lpstr>Tables </vt:lpstr>
      <vt:lpstr>Triggers</vt:lpstr>
      <vt:lpstr>Procedure</vt:lpstr>
      <vt:lpstr>E-R Diagram</vt:lpstr>
      <vt:lpstr>Relational Schema</vt:lpstr>
      <vt:lpstr>Normalization</vt:lpstr>
      <vt:lpstr>Experimental Setup</vt:lpstr>
      <vt:lpstr>Future Works:</vt:lpstr>
      <vt:lpstr>Future Works: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Sreekar Raj</dc:creator>
  <cp:lastModifiedBy>ARUNTILAK</cp:lastModifiedBy>
  <cp:revision>43</cp:revision>
  <dcterms:created xsi:type="dcterms:W3CDTF">2015-11-11T19:16:11Z</dcterms:created>
  <dcterms:modified xsi:type="dcterms:W3CDTF">2015-11-18T03:31:25Z</dcterms:modified>
</cp:coreProperties>
</file>