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9753600" cx="130048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9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43318" y="1411934"/>
            <a:ext cx="12118199" cy="3892200"/>
          </a:xfrm>
          <a:prstGeom prst="rect">
            <a:avLst/>
          </a:prstGeom>
        </p:spPr>
        <p:txBody>
          <a:bodyPr anchorCtr="0" anchor="b" bIns="144475" lIns="144475" rIns="144475" wrap="square" tIns="144475"/>
          <a:lstStyle>
            <a:lvl1pPr lvl="0" algn="ctr">
              <a:spcBef>
                <a:spcPts val="0"/>
              </a:spcBef>
              <a:buSzPct val="100000"/>
              <a:defRPr sz="8200"/>
            </a:lvl1pPr>
            <a:lvl2pPr lvl="1" algn="ctr">
              <a:spcBef>
                <a:spcPts val="0"/>
              </a:spcBef>
              <a:buSzPct val="100000"/>
              <a:defRPr sz="8200"/>
            </a:lvl2pPr>
            <a:lvl3pPr lvl="2" algn="ctr">
              <a:spcBef>
                <a:spcPts val="0"/>
              </a:spcBef>
              <a:buSzPct val="100000"/>
              <a:defRPr sz="8200"/>
            </a:lvl3pPr>
            <a:lvl4pPr lvl="3" algn="ctr">
              <a:spcBef>
                <a:spcPts val="0"/>
              </a:spcBef>
              <a:buSzPct val="100000"/>
              <a:defRPr sz="8200"/>
            </a:lvl4pPr>
            <a:lvl5pPr lvl="4" algn="ctr">
              <a:spcBef>
                <a:spcPts val="0"/>
              </a:spcBef>
              <a:buSzPct val="100000"/>
              <a:defRPr sz="8200"/>
            </a:lvl5pPr>
            <a:lvl6pPr lvl="5" algn="ctr">
              <a:spcBef>
                <a:spcPts val="0"/>
              </a:spcBef>
              <a:buSzPct val="100000"/>
              <a:defRPr sz="8200"/>
            </a:lvl6pPr>
            <a:lvl7pPr lvl="6" algn="ctr">
              <a:spcBef>
                <a:spcPts val="0"/>
              </a:spcBef>
              <a:buSzPct val="100000"/>
              <a:defRPr sz="8200"/>
            </a:lvl7pPr>
            <a:lvl8pPr lvl="7" algn="ctr">
              <a:spcBef>
                <a:spcPts val="0"/>
              </a:spcBef>
              <a:buSzPct val="100000"/>
              <a:defRPr sz="8200"/>
            </a:lvl8pPr>
            <a:lvl9pPr lvl="8" algn="ctr">
              <a:spcBef>
                <a:spcPts val="0"/>
              </a:spcBef>
              <a:buSzPct val="100000"/>
              <a:defRPr sz="8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43306" y="5374340"/>
            <a:ext cx="12118199" cy="15030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43306" y="2097540"/>
            <a:ext cx="12118199" cy="3723300"/>
          </a:xfrm>
          <a:prstGeom prst="rect">
            <a:avLst/>
          </a:prstGeom>
        </p:spPr>
        <p:txBody>
          <a:bodyPr anchorCtr="0" anchor="b" bIns="144475" lIns="144475" rIns="144475" wrap="square" tIns="144475"/>
          <a:lstStyle>
            <a:lvl1pPr lvl="0" algn="ctr">
              <a:spcBef>
                <a:spcPts val="0"/>
              </a:spcBef>
              <a:buSzPct val="100000"/>
              <a:defRPr sz="19000"/>
            </a:lvl1pPr>
            <a:lvl2pPr lvl="1" algn="ctr">
              <a:spcBef>
                <a:spcPts val="0"/>
              </a:spcBef>
              <a:buSzPct val="100000"/>
              <a:defRPr sz="19000"/>
            </a:lvl2pPr>
            <a:lvl3pPr lvl="2" algn="ctr">
              <a:spcBef>
                <a:spcPts val="0"/>
              </a:spcBef>
              <a:buSzPct val="100000"/>
              <a:defRPr sz="19000"/>
            </a:lvl3pPr>
            <a:lvl4pPr lvl="3" algn="ctr">
              <a:spcBef>
                <a:spcPts val="0"/>
              </a:spcBef>
              <a:buSzPct val="100000"/>
              <a:defRPr sz="19000"/>
            </a:lvl4pPr>
            <a:lvl5pPr lvl="4" algn="ctr">
              <a:spcBef>
                <a:spcPts val="0"/>
              </a:spcBef>
              <a:buSzPct val="100000"/>
              <a:defRPr sz="19000"/>
            </a:lvl5pPr>
            <a:lvl6pPr lvl="5" algn="ctr">
              <a:spcBef>
                <a:spcPts val="0"/>
              </a:spcBef>
              <a:buSzPct val="100000"/>
              <a:defRPr sz="19000"/>
            </a:lvl6pPr>
            <a:lvl7pPr lvl="6" algn="ctr">
              <a:spcBef>
                <a:spcPts val="0"/>
              </a:spcBef>
              <a:buSzPct val="100000"/>
              <a:defRPr sz="19000"/>
            </a:lvl7pPr>
            <a:lvl8pPr lvl="7" algn="ctr">
              <a:spcBef>
                <a:spcPts val="0"/>
              </a:spcBef>
              <a:buSzPct val="100000"/>
              <a:defRPr sz="19000"/>
            </a:lvl8pPr>
            <a:lvl9pPr lvl="8" algn="ctr">
              <a:spcBef>
                <a:spcPts val="0"/>
              </a:spcBef>
              <a:buSzPct val="100000"/>
              <a:defRPr sz="19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43306" y="5977552"/>
            <a:ext cx="12118199" cy="2466599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3306" y="4078648"/>
            <a:ext cx="12118199" cy="1596300"/>
          </a:xfrm>
          <a:prstGeom prst="rect">
            <a:avLst/>
          </a:prstGeom>
        </p:spPr>
        <p:txBody>
          <a:bodyPr anchorCtr="0" anchor="ctr" bIns="144475" lIns="144475" rIns="144475" wrap="square" tIns="144475"/>
          <a:lstStyle>
            <a:lvl1pPr lvl="0" algn="ctr">
              <a:spcBef>
                <a:spcPts val="0"/>
              </a:spcBef>
              <a:buSzPct val="100000"/>
              <a:defRPr sz="5700"/>
            </a:lvl1pPr>
            <a:lvl2pPr lvl="1" algn="ctr">
              <a:spcBef>
                <a:spcPts val="0"/>
              </a:spcBef>
              <a:buSzPct val="100000"/>
              <a:defRPr sz="5700"/>
            </a:lvl2pPr>
            <a:lvl3pPr lvl="2" algn="ctr">
              <a:spcBef>
                <a:spcPts val="0"/>
              </a:spcBef>
              <a:buSzPct val="100000"/>
              <a:defRPr sz="5700"/>
            </a:lvl3pPr>
            <a:lvl4pPr lvl="3" algn="ctr">
              <a:spcBef>
                <a:spcPts val="0"/>
              </a:spcBef>
              <a:buSzPct val="100000"/>
              <a:defRPr sz="5700"/>
            </a:lvl4pPr>
            <a:lvl5pPr lvl="4" algn="ctr">
              <a:spcBef>
                <a:spcPts val="0"/>
              </a:spcBef>
              <a:buSzPct val="100000"/>
              <a:defRPr sz="5700"/>
            </a:lvl5pPr>
            <a:lvl6pPr lvl="5" algn="ctr">
              <a:spcBef>
                <a:spcPts val="0"/>
              </a:spcBef>
              <a:buSzPct val="100000"/>
              <a:defRPr sz="5700"/>
            </a:lvl6pPr>
            <a:lvl7pPr lvl="6" algn="ctr">
              <a:spcBef>
                <a:spcPts val="0"/>
              </a:spcBef>
              <a:buSzPct val="100000"/>
              <a:defRPr sz="5700"/>
            </a:lvl7pPr>
            <a:lvl8pPr lvl="7" algn="ctr">
              <a:spcBef>
                <a:spcPts val="0"/>
              </a:spcBef>
              <a:buSzPct val="100000"/>
              <a:defRPr sz="5700"/>
            </a:lvl8pPr>
            <a:lvl9pPr lvl="8" algn="ctr">
              <a:spcBef>
                <a:spcPts val="0"/>
              </a:spcBef>
              <a:buSzPct val="100000"/>
              <a:defRPr sz="57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43306" y="843899"/>
            <a:ext cx="12118199" cy="1085999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43306" y="2185434"/>
            <a:ext cx="12118199" cy="64785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43306" y="843899"/>
            <a:ext cx="12118199" cy="1085999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43306" y="2185434"/>
            <a:ext cx="5688600" cy="64785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1900"/>
            </a:lvl2pPr>
            <a:lvl3pPr lvl="2">
              <a:spcBef>
                <a:spcPts val="0"/>
              </a:spcBef>
              <a:buSzPct val="100000"/>
              <a:defRPr sz="1900"/>
            </a:lvl3pPr>
            <a:lvl4pPr lvl="3">
              <a:spcBef>
                <a:spcPts val="0"/>
              </a:spcBef>
              <a:buSzPct val="100000"/>
              <a:defRPr sz="1900"/>
            </a:lvl4pPr>
            <a:lvl5pPr lvl="4">
              <a:spcBef>
                <a:spcPts val="0"/>
              </a:spcBef>
              <a:buSzPct val="100000"/>
              <a:defRPr sz="1900"/>
            </a:lvl5pPr>
            <a:lvl6pPr lvl="5">
              <a:spcBef>
                <a:spcPts val="0"/>
              </a:spcBef>
              <a:buSzPct val="100000"/>
              <a:defRPr sz="1900"/>
            </a:lvl6pPr>
            <a:lvl7pPr lvl="6">
              <a:spcBef>
                <a:spcPts val="0"/>
              </a:spcBef>
              <a:buSzPct val="100000"/>
              <a:defRPr sz="1900"/>
            </a:lvl7pPr>
            <a:lvl8pPr lvl="7">
              <a:spcBef>
                <a:spcPts val="0"/>
              </a:spcBef>
              <a:buSzPct val="100000"/>
              <a:defRPr sz="1900"/>
            </a:lvl8pPr>
            <a:lvl9pPr lvl="8">
              <a:spcBef>
                <a:spcPts val="0"/>
              </a:spcBef>
              <a:buSzPct val="100000"/>
              <a:defRPr sz="19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872746" y="2185434"/>
            <a:ext cx="5688600" cy="64785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1900"/>
            </a:lvl2pPr>
            <a:lvl3pPr lvl="2">
              <a:spcBef>
                <a:spcPts val="0"/>
              </a:spcBef>
              <a:buSzPct val="100000"/>
              <a:defRPr sz="1900"/>
            </a:lvl3pPr>
            <a:lvl4pPr lvl="3">
              <a:spcBef>
                <a:spcPts val="0"/>
              </a:spcBef>
              <a:buSzPct val="100000"/>
              <a:defRPr sz="1900"/>
            </a:lvl4pPr>
            <a:lvl5pPr lvl="4">
              <a:spcBef>
                <a:spcPts val="0"/>
              </a:spcBef>
              <a:buSzPct val="100000"/>
              <a:defRPr sz="1900"/>
            </a:lvl5pPr>
            <a:lvl6pPr lvl="5">
              <a:spcBef>
                <a:spcPts val="0"/>
              </a:spcBef>
              <a:buSzPct val="100000"/>
              <a:defRPr sz="1900"/>
            </a:lvl6pPr>
            <a:lvl7pPr lvl="6">
              <a:spcBef>
                <a:spcPts val="0"/>
              </a:spcBef>
              <a:buSzPct val="100000"/>
              <a:defRPr sz="1900"/>
            </a:lvl7pPr>
            <a:lvl8pPr lvl="7">
              <a:spcBef>
                <a:spcPts val="0"/>
              </a:spcBef>
              <a:buSzPct val="100000"/>
              <a:defRPr sz="1900"/>
            </a:lvl8pPr>
            <a:lvl9pPr lvl="8">
              <a:spcBef>
                <a:spcPts val="0"/>
              </a:spcBef>
              <a:buSzPct val="100000"/>
              <a:defRPr sz="19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43306" y="843899"/>
            <a:ext cx="12118199" cy="1085999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43306" y="1053582"/>
            <a:ext cx="3993600" cy="1433100"/>
          </a:xfrm>
          <a:prstGeom prst="rect">
            <a:avLst/>
          </a:prstGeom>
        </p:spPr>
        <p:txBody>
          <a:bodyPr anchorCtr="0" anchor="b" bIns="144475" lIns="144475" rIns="144475" wrap="square" tIns="144475"/>
          <a:lstStyle>
            <a:lvl1pPr lvl="0">
              <a:spcBef>
                <a:spcPts val="0"/>
              </a:spcBef>
              <a:buSzPct val="100000"/>
              <a:defRPr sz="3800"/>
            </a:lvl1pPr>
            <a:lvl2pPr lvl="1">
              <a:spcBef>
                <a:spcPts val="0"/>
              </a:spcBef>
              <a:buSzPct val="100000"/>
              <a:defRPr sz="3800"/>
            </a:lvl2pPr>
            <a:lvl3pPr lvl="2">
              <a:spcBef>
                <a:spcPts val="0"/>
              </a:spcBef>
              <a:buSzPct val="100000"/>
              <a:defRPr sz="3800"/>
            </a:lvl3pPr>
            <a:lvl4pPr lvl="3">
              <a:spcBef>
                <a:spcPts val="0"/>
              </a:spcBef>
              <a:buSzPct val="100000"/>
              <a:defRPr sz="3800"/>
            </a:lvl4pPr>
            <a:lvl5pPr lvl="4">
              <a:spcBef>
                <a:spcPts val="0"/>
              </a:spcBef>
              <a:buSzPct val="100000"/>
              <a:defRPr sz="3800"/>
            </a:lvl5pPr>
            <a:lvl6pPr lvl="5">
              <a:spcBef>
                <a:spcPts val="0"/>
              </a:spcBef>
              <a:buSzPct val="100000"/>
              <a:defRPr sz="3800"/>
            </a:lvl6pPr>
            <a:lvl7pPr lvl="6">
              <a:spcBef>
                <a:spcPts val="0"/>
              </a:spcBef>
              <a:buSzPct val="100000"/>
              <a:defRPr sz="3800"/>
            </a:lvl7pPr>
            <a:lvl8pPr lvl="7">
              <a:spcBef>
                <a:spcPts val="0"/>
              </a:spcBef>
              <a:buSzPct val="100000"/>
              <a:defRPr sz="3800"/>
            </a:lvl8pPr>
            <a:lvl9pPr lvl="8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43306" y="2635093"/>
            <a:ext cx="3993600" cy="60291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900"/>
            </a:lvl2pPr>
            <a:lvl3pPr lvl="2">
              <a:spcBef>
                <a:spcPts val="0"/>
              </a:spcBef>
              <a:buSzPct val="100000"/>
              <a:defRPr sz="1900"/>
            </a:lvl3pPr>
            <a:lvl4pPr lvl="3">
              <a:spcBef>
                <a:spcPts val="0"/>
              </a:spcBef>
              <a:buSzPct val="100000"/>
              <a:defRPr sz="1900"/>
            </a:lvl4pPr>
            <a:lvl5pPr lvl="4">
              <a:spcBef>
                <a:spcPts val="0"/>
              </a:spcBef>
              <a:buSzPct val="100000"/>
              <a:defRPr sz="1900"/>
            </a:lvl5pPr>
            <a:lvl6pPr lvl="5">
              <a:spcBef>
                <a:spcPts val="0"/>
              </a:spcBef>
              <a:buSzPct val="100000"/>
              <a:defRPr sz="1900"/>
            </a:lvl6pPr>
            <a:lvl7pPr lvl="6">
              <a:spcBef>
                <a:spcPts val="0"/>
              </a:spcBef>
              <a:buSzPct val="100000"/>
              <a:defRPr sz="1900"/>
            </a:lvl7pPr>
            <a:lvl8pPr lvl="7">
              <a:spcBef>
                <a:spcPts val="0"/>
              </a:spcBef>
              <a:buSzPct val="100000"/>
              <a:defRPr sz="1900"/>
            </a:lvl8pPr>
            <a:lvl9pPr lvl="8">
              <a:spcBef>
                <a:spcPts val="0"/>
              </a:spcBef>
              <a:buSzPct val="100000"/>
              <a:defRPr sz="19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7244" y="853617"/>
            <a:ext cx="9056400" cy="7757400"/>
          </a:xfrm>
          <a:prstGeom prst="rect">
            <a:avLst/>
          </a:prstGeom>
        </p:spPr>
        <p:txBody>
          <a:bodyPr anchorCtr="0" anchor="ctr" bIns="144475" lIns="144475" rIns="144475" wrap="square" tIns="144475"/>
          <a:lstStyle>
            <a:lvl1pPr lvl="0">
              <a:spcBef>
                <a:spcPts val="0"/>
              </a:spcBef>
              <a:buSzPct val="100000"/>
              <a:defRPr sz="7600"/>
            </a:lvl1pPr>
            <a:lvl2pPr lvl="1">
              <a:spcBef>
                <a:spcPts val="0"/>
              </a:spcBef>
              <a:buSzPct val="100000"/>
              <a:defRPr sz="7600"/>
            </a:lvl2pPr>
            <a:lvl3pPr lvl="2">
              <a:spcBef>
                <a:spcPts val="0"/>
              </a:spcBef>
              <a:buSzPct val="100000"/>
              <a:defRPr sz="7600"/>
            </a:lvl3pPr>
            <a:lvl4pPr lvl="3">
              <a:spcBef>
                <a:spcPts val="0"/>
              </a:spcBef>
              <a:buSzPct val="100000"/>
              <a:defRPr sz="7600"/>
            </a:lvl4pPr>
            <a:lvl5pPr lvl="4">
              <a:spcBef>
                <a:spcPts val="0"/>
              </a:spcBef>
              <a:buSzPct val="100000"/>
              <a:defRPr sz="7600"/>
            </a:lvl5pPr>
            <a:lvl6pPr lvl="5">
              <a:spcBef>
                <a:spcPts val="0"/>
              </a:spcBef>
              <a:buSzPct val="100000"/>
              <a:defRPr sz="7600"/>
            </a:lvl6pPr>
            <a:lvl7pPr lvl="6">
              <a:spcBef>
                <a:spcPts val="0"/>
              </a:spcBef>
              <a:buSzPct val="100000"/>
              <a:defRPr sz="7600"/>
            </a:lvl7pPr>
            <a:lvl8pPr lvl="7">
              <a:spcBef>
                <a:spcPts val="0"/>
              </a:spcBef>
              <a:buSzPct val="100000"/>
              <a:defRPr sz="7600"/>
            </a:lvl8pPr>
            <a:lvl9pPr lvl="8">
              <a:spcBef>
                <a:spcPts val="0"/>
              </a:spcBef>
              <a:buSzPct val="100000"/>
              <a:defRPr sz="76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502400" y="47"/>
            <a:ext cx="6502500" cy="97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77600" y="2338465"/>
            <a:ext cx="5753100" cy="2810999"/>
          </a:xfrm>
          <a:prstGeom prst="rect">
            <a:avLst/>
          </a:prstGeom>
        </p:spPr>
        <p:txBody>
          <a:bodyPr anchorCtr="0" anchor="b" bIns="144475" lIns="144475" rIns="144475" wrap="square" tIns="144475"/>
          <a:lstStyle>
            <a:lvl1pPr lvl="0" algn="ctr">
              <a:spcBef>
                <a:spcPts val="0"/>
              </a:spcBef>
              <a:buSzPct val="100000"/>
              <a:defRPr sz="6600"/>
            </a:lvl1pPr>
            <a:lvl2pPr lvl="1" algn="ctr">
              <a:spcBef>
                <a:spcPts val="0"/>
              </a:spcBef>
              <a:buSzPct val="100000"/>
              <a:defRPr sz="6600"/>
            </a:lvl2pPr>
            <a:lvl3pPr lvl="2" algn="ctr">
              <a:spcBef>
                <a:spcPts val="0"/>
              </a:spcBef>
              <a:buSzPct val="100000"/>
              <a:defRPr sz="6600"/>
            </a:lvl3pPr>
            <a:lvl4pPr lvl="3" algn="ctr">
              <a:spcBef>
                <a:spcPts val="0"/>
              </a:spcBef>
              <a:buSzPct val="100000"/>
              <a:defRPr sz="6600"/>
            </a:lvl4pPr>
            <a:lvl5pPr lvl="4" algn="ctr">
              <a:spcBef>
                <a:spcPts val="0"/>
              </a:spcBef>
              <a:buSzPct val="100000"/>
              <a:defRPr sz="6600"/>
            </a:lvl5pPr>
            <a:lvl6pPr lvl="5" algn="ctr">
              <a:spcBef>
                <a:spcPts val="0"/>
              </a:spcBef>
              <a:buSzPct val="100000"/>
              <a:defRPr sz="6600"/>
            </a:lvl6pPr>
            <a:lvl7pPr lvl="6" algn="ctr">
              <a:spcBef>
                <a:spcPts val="0"/>
              </a:spcBef>
              <a:buSzPct val="100000"/>
              <a:defRPr sz="6600"/>
            </a:lvl7pPr>
            <a:lvl8pPr lvl="7" algn="ctr">
              <a:spcBef>
                <a:spcPts val="0"/>
              </a:spcBef>
              <a:buSzPct val="100000"/>
              <a:defRPr sz="6600"/>
            </a:lvl8pPr>
            <a:lvl9pPr lvl="8" algn="ctr">
              <a:spcBef>
                <a:spcPts val="0"/>
              </a:spcBef>
              <a:buSzPct val="100000"/>
              <a:defRPr sz="6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77600" y="5315460"/>
            <a:ext cx="5753100" cy="2342100"/>
          </a:xfrm>
          <a:prstGeom prst="rect">
            <a:avLst/>
          </a:prstGeom>
        </p:spPr>
        <p:txBody>
          <a:bodyPr anchorCtr="0" anchor="t" bIns="144475" lIns="144475" rIns="144475" wrap="square" tIns="144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3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7025066" y="1373297"/>
            <a:ext cx="5457000" cy="7007100"/>
          </a:xfrm>
          <a:prstGeom prst="rect">
            <a:avLst/>
          </a:prstGeom>
        </p:spPr>
        <p:txBody>
          <a:bodyPr anchorCtr="0" anchor="ctr" bIns="144475" lIns="144475" rIns="144475" wrap="square" tIns="14447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43306" y="8022423"/>
            <a:ext cx="8531700" cy="1147500"/>
          </a:xfrm>
          <a:prstGeom prst="rect">
            <a:avLst/>
          </a:prstGeom>
        </p:spPr>
        <p:txBody>
          <a:bodyPr anchorCtr="0" anchor="ctr" bIns="144475" lIns="144475" rIns="144475" wrap="square" tIns="1444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</p:spPr>
        <p:txBody>
          <a:bodyPr anchorCtr="0" anchor="ctr" bIns="144475" lIns="144475" rIns="144475" wrap="square" tIns="1444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43306" y="843899"/>
            <a:ext cx="12118199" cy="10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rIns="144475" wrap="square" tIns="14447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43306" y="2185434"/>
            <a:ext cx="12118199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rIns="144475" wrap="square" tIns="14447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ct val="100000"/>
              <a:buChar char="●"/>
              <a:defRPr sz="2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ct val="100000"/>
              <a:buChar char="○"/>
              <a:defRPr sz="2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ct val="100000"/>
              <a:buChar char="■"/>
              <a:defRPr sz="2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ct val="100000"/>
              <a:buChar char="●"/>
              <a:defRPr sz="2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ct val="100000"/>
              <a:buChar char="○"/>
              <a:defRPr sz="2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ct val="100000"/>
              <a:buChar char="■"/>
              <a:defRPr sz="2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ct val="100000"/>
              <a:buChar char="●"/>
              <a:defRPr sz="2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ct val="100000"/>
              <a:buChar char="○"/>
              <a:defRPr sz="2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500"/>
              </a:spcAft>
              <a:buClr>
                <a:schemeClr val="lt2"/>
              </a:buClr>
              <a:buSzPct val="100000"/>
              <a:buChar char="■"/>
              <a:defRPr sz="2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2049717" y="8842840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rIns="144475" wrap="square" tIns="14447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6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400709"/>
            <a:ext cx="13004799" cy="176398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rial"/>
              <a:buNone/>
            </a:pPr>
            <a:r>
              <a:rPr b="0" i="0" lang="en-US" sz="70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DUDETRUCK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LEADS YOU TO A FOOD TRUCK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190311" y="2929083"/>
            <a:ext cx="8100600" cy="58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1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Users are unable to find food trucks</a:t>
            </a: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We show food locations and provide catering tools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Font typeface="Avenir"/>
              <a:buNone/>
            </a:pPr>
            <a:r>
              <a:t/>
            </a:r>
            <a:endParaRPr sz="3800">
              <a:solidFill>
                <a:srgbClr val="EBEB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Font typeface="Avenir"/>
              <a:buNone/>
            </a:pPr>
            <a:r>
              <a:t/>
            </a:r>
            <a:endParaRPr sz="3800">
              <a:solidFill>
                <a:srgbClr val="EBEB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1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Hard to promote your food truck</a:t>
            </a:r>
          </a:p>
          <a:p>
            <a:pPr indent="-4763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We provide embedded advertising for food truck</a:t>
            </a:r>
            <a:r>
              <a:rPr b="0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companies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Font typeface="Avenir"/>
              <a:buNone/>
            </a:pPr>
            <a:r>
              <a:t/>
            </a:r>
            <a:endParaRPr sz="3800">
              <a:solidFill>
                <a:srgbClr val="EBEB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Font typeface="Avenir"/>
              <a:buNone/>
            </a:pPr>
            <a:r>
              <a:t/>
            </a:r>
            <a:endParaRPr sz="3800">
              <a:solidFill>
                <a:srgbClr val="EBEB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1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No location data exists for food trucks</a:t>
            </a:r>
          </a:p>
          <a:p>
            <a:pPr indent="-4763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We give tools for food trucks to optimize their routes</a:t>
            </a:r>
            <a:r>
              <a:rPr lang="en-US" sz="2600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 and for customers to locate their favorite food trucks</a:t>
            </a:r>
          </a:p>
        </p:txBody>
      </p:sp>
      <p:pic>
        <p:nvPicPr>
          <p:cNvPr descr="pasted-image.tiff"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7757" y="2929068"/>
            <a:ext cx="779992" cy="779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tiff"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3739" y="4705019"/>
            <a:ext cx="1368028" cy="1368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tiff" id="58" name="Shape 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7757" y="7183303"/>
            <a:ext cx="779992" cy="97499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0451500" y="8493900"/>
            <a:ext cx="30819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Aaron Hartigan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Matthew Nix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Lincoln Gallegos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0" y="795666"/>
            <a:ext cx="13004799" cy="97406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pic>
        <p:nvPicPr>
          <p:cNvPr descr="pasted-image.tiff"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1609" y="5959160"/>
            <a:ext cx="1599274" cy="1599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tiff"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3391" y="3918901"/>
            <a:ext cx="1599274" cy="1599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tiff" id="67" name="Shape 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4693" y="2172180"/>
            <a:ext cx="1333104" cy="133310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8017510" y="7558435"/>
            <a:ext cx="3726253" cy="13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0" i="0" lang="en-US" sz="24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Food truck map served with React Native and Google Maps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8017510" y="3638369"/>
            <a:ext cx="3726253" cy="1333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0" i="0" lang="en-US" sz="2328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Interface for food trucks to manage their listing and view customer location data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426211" y="5504617"/>
            <a:ext cx="4313635" cy="1774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0" i="0" lang="en-US" sz="24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NodeJs server with a SQL database for storing food truck information and customer location data</a:t>
            </a:r>
          </a:p>
        </p:txBody>
      </p:sp>
      <p:cxnSp>
        <p:nvCxnSpPr>
          <p:cNvPr id="71" name="Shape 71"/>
          <p:cNvCxnSpPr/>
          <p:nvPr/>
        </p:nvCxnSpPr>
        <p:spPr>
          <a:xfrm flipH="1" rot="10800000">
            <a:off x="5885326" y="4557333"/>
            <a:ext cx="1593496" cy="828279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cxnSp>
        <p:nvCxnSpPr>
          <p:cNvPr id="72" name="Shape 72"/>
          <p:cNvCxnSpPr/>
          <p:nvPr/>
        </p:nvCxnSpPr>
        <p:spPr>
          <a:xfrm>
            <a:off x="5887285" y="6495000"/>
            <a:ext cx="1591538" cy="916916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miter lim="400000"/>
            <a:headEnd len="med" w="med" type="none"/>
            <a:tailEnd len="lg" w="lg" type="triangle"/>
          </a:ln>
        </p:spPr>
      </p:cxnSp>
      <p:sp>
        <p:nvSpPr>
          <p:cNvPr id="73" name="Shape 73"/>
          <p:cNvSpPr txBox="1"/>
          <p:nvPr/>
        </p:nvSpPr>
        <p:spPr>
          <a:xfrm rot="-1657710">
            <a:off x="5465066" y="4377902"/>
            <a:ext cx="2074668" cy="681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0" i="0" lang="en-US" sz="24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GraphQL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0" y="795666"/>
            <a:ext cx="13004799" cy="97406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rial"/>
              <a:buNone/>
            </a:pPr>
            <a:r>
              <a:rPr b="0" i="0" lang="en-US" sz="5000" u="none" cap="none" strike="noStrike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973249" y="1769725"/>
            <a:ext cx="9515700" cy="7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1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Security</a:t>
            </a:r>
          </a:p>
          <a:p>
            <a:pPr indent="-4763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How to prevent attackers from corrupting food truck location data? OAuth? JWT?  Also XSS concerns with user input.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Font typeface="Avenir"/>
              <a:buNone/>
            </a:pPr>
            <a:r>
              <a:t/>
            </a:r>
            <a:endParaRPr b="0" i="0" sz="3800" u="none" cap="none" strike="noStrike">
              <a:solidFill>
                <a:srgbClr val="EBEB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Font typeface="Avenir"/>
              <a:buNone/>
            </a:pPr>
            <a:r>
              <a:t/>
            </a:r>
            <a:endParaRPr b="0" i="0" sz="3800" u="none" cap="none" strike="noStrike">
              <a:solidFill>
                <a:srgbClr val="EBEB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1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Product Adoption</a:t>
            </a:r>
          </a:p>
          <a:p>
            <a:pPr indent="-4763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How to actually acquire food truck location data?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Font typeface="Avenir"/>
              <a:buNone/>
            </a:pPr>
            <a:r>
              <a:t/>
            </a:r>
            <a:endParaRPr b="0" i="0" sz="3800" u="none" cap="none" strike="noStrike">
              <a:solidFill>
                <a:srgbClr val="EBEB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Font typeface="Avenir"/>
              <a:buNone/>
            </a:pPr>
            <a:r>
              <a:t/>
            </a:r>
            <a:endParaRPr b="0" i="0" sz="3800" u="none" cap="none" strike="noStrike">
              <a:solidFill>
                <a:srgbClr val="EBEB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1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Data Analytics</a:t>
            </a:r>
          </a:p>
          <a:p>
            <a:pPr indent="-4763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ct val="25000"/>
              <a:buFont typeface="Avenir"/>
              <a:buNone/>
            </a:pPr>
            <a:r>
              <a:rPr b="0" i="0" lang="en-US" sz="2600" u="none" cap="none" strike="noStrike">
                <a:solidFill>
                  <a:srgbClr val="141414"/>
                </a:solidFill>
                <a:latin typeface="Avenir"/>
                <a:ea typeface="Avenir"/>
                <a:cs typeface="Avenir"/>
                <a:sym typeface="Avenir"/>
              </a:rPr>
              <a:t>How to effectively show customer location data to vendors?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