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7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8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55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2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3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8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6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1503-8312-4164-974D-C1F1A3FF3DAE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ABD5-CDD0-4CB2-A7B4-213EF2CEE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88125" y="-189305"/>
            <a:ext cx="9303931" cy="7020081"/>
            <a:chOff x="288125" y="-189305"/>
            <a:chExt cx="9303931" cy="702008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25293">
              <a:off x="3588280" y="330684"/>
              <a:ext cx="3975020" cy="28304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238" y="4215385"/>
              <a:ext cx="760199" cy="81362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886" y="4690873"/>
              <a:ext cx="1583842" cy="163163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538">
              <a:off x="288125" y="664187"/>
              <a:ext cx="3435903" cy="293286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954" y="4490144"/>
              <a:ext cx="1128102" cy="83065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1740">
              <a:off x="549528" y="3173778"/>
              <a:ext cx="3450284" cy="191727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597" y="2615853"/>
              <a:ext cx="226178" cy="35737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4501">
              <a:off x="7285314" y="5224001"/>
              <a:ext cx="409929" cy="814948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7435" y="3749108"/>
              <a:ext cx="1855081" cy="163799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521" y="2797332"/>
              <a:ext cx="920894" cy="151863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417" y="2532889"/>
              <a:ext cx="686194" cy="122090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5115">
              <a:off x="6205879" y="2938619"/>
              <a:ext cx="1271983" cy="75213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9268">
              <a:off x="2377333" y="2781031"/>
              <a:ext cx="2200126" cy="156027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877" y="2850977"/>
              <a:ext cx="526130" cy="81420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2133">
              <a:off x="6694727" y="1899511"/>
              <a:ext cx="1051657" cy="98165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292">
              <a:off x="6174698" y="4502688"/>
              <a:ext cx="851964" cy="1087788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802" y="3477019"/>
              <a:ext cx="1080724" cy="86103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8265">
              <a:off x="7008612" y="1262179"/>
              <a:ext cx="1366354" cy="108687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069" y="4513826"/>
              <a:ext cx="1000346" cy="1132923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430" y="3901748"/>
              <a:ext cx="1320867" cy="86145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43053">
              <a:off x="6747597" y="-189305"/>
              <a:ext cx="1802880" cy="205926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8022">
              <a:off x="5551641" y="3320587"/>
              <a:ext cx="1103886" cy="101978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4292">
              <a:off x="5982510" y="2169713"/>
              <a:ext cx="945959" cy="1289944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043" y="6378661"/>
              <a:ext cx="523683" cy="45211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78" y="4730983"/>
              <a:ext cx="1032865" cy="88164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935">
              <a:off x="4664157" y="5238060"/>
              <a:ext cx="1367265" cy="991678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00147">
              <a:off x="5526231" y="5378237"/>
              <a:ext cx="1380661" cy="1029589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20686">
              <a:off x="2914550" y="2241102"/>
              <a:ext cx="2548151" cy="1842886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8849">
              <a:off x="6545333" y="4780392"/>
              <a:ext cx="873015" cy="955789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2038">
              <a:off x="6269789" y="2486087"/>
              <a:ext cx="308336" cy="32613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17684">
              <a:off x="6300551" y="3610616"/>
              <a:ext cx="810045" cy="107286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891" y="4118582"/>
              <a:ext cx="859507" cy="83669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88954">
              <a:off x="7296177" y="4099735"/>
              <a:ext cx="182733" cy="23985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176" y="5492400"/>
              <a:ext cx="768541" cy="1302132"/>
            </a:xfrm>
            <a:prstGeom prst="rect">
              <a:avLst/>
            </a:prstGeom>
          </p:spPr>
        </p:pic>
        <p:cxnSp>
          <p:nvCxnSpPr>
            <p:cNvPr id="42" name="直接连接符 41"/>
            <p:cNvCxnSpPr/>
            <p:nvPr/>
          </p:nvCxnSpPr>
          <p:spPr>
            <a:xfrm flipH="1">
              <a:off x="6319456" y="5226865"/>
              <a:ext cx="2188392" cy="7348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6220980" y="5960642"/>
              <a:ext cx="2703564" cy="21556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9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</cp:revision>
  <dcterms:created xsi:type="dcterms:W3CDTF">2018-06-16T10:11:42Z</dcterms:created>
  <dcterms:modified xsi:type="dcterms:W3CDTF">2018-06-17T08:07:32Z</dcterms:modified>
</cp:coreProperties>
</file>