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7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8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2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3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8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6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1503-8312-4164-974D-C1F1A3FF3DAE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320">
            <a:off x="7542584" y="4263314"/>
            <a:ext cx="720452" cy="771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71">
            <a:off x="4230826" y="4586589"/>
            <a:ext cx="1509244" cy="1574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3285">
            <a:off x="1326183" y="512899"/>
            <a:ext cx="3384304" cy="2849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79" y="5450992"/>
            <a:ext cx="1662543" cy="12241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39">
            <a:off x="1461755" y="2953850"/>
            <a:ext cx="3379507" cy="1922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51" y="3206362"/>
            <a:ext cx="942823" cy="14897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0113">
            <a:off x="7972342" y="5265825"/>
            <a:ext cx="394591" cy="784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920">
            <a:off x="4291684" y="3649090"/>
            <a:ext cx="1834644" cy="16199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72" y="4811235"/>
            <a:ext cx="999980" cy="1282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979">
            <a:off x="5615779" y="2771749"/>
            <a:ext cx="904328" cy="14913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84" y="2545080"/>
            <a:ext cx="662576" cy="1219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497">
            <a:off x="6947878" y="2936240"/>
            <a:ext cx="1306880" cy="7924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901">
            <a:off x="3322874" y="2687439"/>
            <a:ext cx="2066720" cy="146567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263">
            <a:off x="5506547" y="2836456"/>
            <a:ext cx="494728" cy="76560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1711">
            <a:off x="4409188" y="307336"/>
            <a:ext cx="4070945" cy="28186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3724">
            <a:off x="7534701" y="1927114"/>
            <a:ext cx="1020741" cy="95642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3160">
            <a:off x="6903367" y="4522891"/>
            <a:ext cx="771298" cy="10555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34">
            <a:off x="7197651" y="3555688"/>
            <a:ext cx="1008618" cy="80358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255">
            <a:off x="7865485" y="1359246"/>
            <a:ext cx="1245410" cy="10138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47" y="4537868"/>
            <a:ext cx="940178" cy="106478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37" y="3951227"/>
            <a:ext cx="1306582" cy="82598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2997">
            <a:off x="7669860" y="-86820"/>
            <a:ext cx="1747009" cy="19954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57" y="3351031"/>
            <a:ext cx="1045423" cy="9998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185">
            <a:off x="6788426" y="2173915"/>
            <a:ext cx="942224" cy="129657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010">
            <a:off x="6064826" y="6354968"/>
            <a:ext cx="485294" cy="41897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820">
            <a:off x="5251311" y="4698101"/>
            <a:ext cx="1017881" cy="86885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37" y="5217928"/>
            <a:ext cx="1306646" cy="95427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22" y="5351751"/>
            <a:ext cx="1432428" cy="106819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5914">
            <a:off x="3851552" y="2204416"/>
            <a:ext cx="2439847" cy="176455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108">
            <a:off x="7253763" y="4824719"/>
            <a:ext cx="798419" cy="87412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895" y="2037340"/>
            <a:ext cx="1154479" cy="118594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523">
            <a:off x="7042074" y="3678748"/>
            <a:ext cx="772236" cy="99771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630">
            <a:off x="5557318" y="4129442"/>
            <a:ext cx="787324" cy="805878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 flipV="1">
            <a:off x="3925112" y="5967009"/>
            <a:ext cx="3110355" cy="30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7152310" y="2671294"/>
            <a:ext cx="1988162" cy="1733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7316344" y="2772728"/>
            <a:ext cx="1981278" cy="10769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8055758" y="4371515"/>
            <a:ext cx="1172348" cy="1310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36" y="2469491"/>
            <a:ext cx="345839" cy="355267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42" y="2526209"/>
            <a:ext cx="274499" cy="433728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10" y="4151828"/>
            <a:ext cx="297984" cy="37279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2" y="4572250"/>
            <a:ext cx="1209131" cy="20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14</cp:revision>
  <dcterms:created xsi:type="dcterms:W3CDTF">2018-06-16T10:11:42Z</dcterms:created>
  <dcterms:modified xsi:type="dcterms:W3CDTF">2018-06-28T15:33:04Z</dcterms:modified>
</cp:coreProperties>
</file>