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4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9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2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5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4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8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6F09-CAE2-4B23-88EF-D8D9FD1C34C1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F801-B9EC-416D-AC85-1DA87379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53" y="3354819"/>
            <a:ext cx="3245647" cy="30008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52" y="235191"/>
            <a:ext cx="3245647" cy="29865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41" y="235191"/>
            <a:ext cx="6683311" cy="61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2018-06-17T13:05:55Z</dcterms:created>
  <dcterms:modified xsi:type="dcterms:W3CDTF">2018-06-17T13:09:09Z</dcterms:modified>
</cp:coreProperties>
</file>