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網頁遊戲實作 - 預先載入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多媒體檔案的特性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圖檔、音效檔案通常由網頁外部載入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使用時才載入會產生延遲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最好預先載入，並展示進度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載入時的非同步本質</a:t>
            </a:r>
          </a:p>
        </p:txBody>
      </p:sp>
      <p:sp>
        <p:nvSpPr>
          <p:cNvPr id="36" name="Shape 36"/>
          <p:cNvSpPr/>
          <p:nvPr/>
        </p:nvSpPr>
        <p:spPr>
          <a:xfrm>
            <a:off x="823400" y="1625375"/>
            <a:ext cx="2833799" cy="2737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1 var img = new Image();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2 img.src = “test.png”;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? img.onload = function(){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	alert(“載入完成”);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3 ctx.drawImage(img, 0, 0);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4 程式執行完畢</a:t>
            </a:r>
          </a:p>
        </p:txBody>
      </p:sp>
      <p:cxnSp>
        <p:nvCxnSpPr>
          <p:cNvPr id="37" name="Shape 37"/>
          <p:cNvCxnSpPr/>
          <p:nvPr/>
        </p:nvCxnSpPr>
        <p:spPr>
          <a:xfrm flipH="1" rot="10800000">
            <a:off x="3058300" y="2138574"/>
            <a:ext cx="1508099" cy="1284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" name="Shape 38"/>
          <p:cNvSpPr/>
          <p:nvPr/>
        </p:nvSpPr>
        <p:spPr>
          <a:xfrm>
            <a:off x="4566175" y="1775050"/>
            <a:ext cx="1571699" cy="7272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開始載入</a:t>
            </a:r>
          </a:p>
        </p:txBody>
      </p:sp>
      <p:cxnSp>
        <p:nvCxnSpPr>
          <p:cNvPr id="39" name="Shape 39"/>
          <p:cNvCxnSpPr>
            <a:stCxn id="38" idx="4"/>
            <a:endCxn id="40" idx="0"/>
          </p:cNvCxnSpPr>
          <p:nvPr/>
        </p:nvCxnSpPr>
        <p:spPr>
          <a:xfrm>
            <a:off x="5352024" y="2502250"/>
            <a:ext cx="0" cy="5133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" name="Shape 40"/>
          <p:cNvSpPr/>
          <p:nvPr/>
        </p:nvSpPr>
        <p:spPr>
          <a:xfrm>
            <a:off x="4566175" y="3015550"/>
            <a:ext cx="1571699" cy="7272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載入完成</a:t>
            </a:r>
          </a:p>
        </p:txBody>
      </p:sp>
      <p:cxnSp>
        <p:nvCxnSpPr>
          <p:cNvPr id="41" name="Shape 41"/>
          <p:cNvCxnSpPr>
            <a:stCxn id="40" idx="2"/>
          </p:cNvCxnSpPr>
          <p:nvPr/>
        </p:nvCxnSpPr>
        <p:spPr>
          <a:xfrm rot="10800000">
            <a:off x="2994175" y="2865850"/>
            <a:ext cx="1572000" cy="5133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" name="Shape 42"/>
          <p:cNvSpPr txBox="1"/>
          <p:nvPr/>
        </p:nvSpPr>
        <p:spPr>
          <a:xfrm>
            <a:off x="5448275" y="2475550"/>
            <a:ext cx="1946099" cy="56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B5394"/>
                </a:solidFill>
              </a:rPr>
              <a:t>經過一段無法估計的時間</a:t>
            </a:r>
          </a:p>
          <a:p>
            <a:pPr>
              <a:spcBef>
                <a:spcPts val="0"/>
              </a:spcBef>
              <a:buNone/>
            </a:pPr>
            <a:r>
              <a:rPr lang="en" sz="1200">
                <a:solidFill>
                  <a:srgbClr val="0B5394"/>
                </a:solidFill>
              </a:rPr>
              <a:t>不影響主程式運行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