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html5rocks.com/en/tutorials/webaudio/intr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網頁遊戲實作 - 音效播放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音樂與音效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背景音樂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曲子時間較長、很少切換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可用 HTML Audio 標籤處理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音效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反應玩家的動作，連續、重疊、多樣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必需使用 Web Audio API 處理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Audio API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IE 11 不支援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部份支援的瀏覽器需加上 webkit 前綴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基本教學請參考：</a:t>
            </a:r>
            <a:r>
              <a:rPr lang="en" u="sng">
                <a:solidFill>
                  <a:schemeClr val="hlink"/>
                </a:solidFill>
                <a:hlinkClick r:id="rId3"/>
              </a:rPr>
              <a:t>HTML 5 Rocks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Audio API 運作程序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先準備好音效檔案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音效檔案 =&gt; 音效緩衝 (Buffer)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音效緩衝 =&gt; 音效調整器 (Gain)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音效調整器 =&gt; 音效輸出 (Destination)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Audio API 運作程序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0" y="1298835"/>
            <a:ext cx="7110850" cy="254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