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s.google.com/pick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developers.goog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drive/web/integrate-open#open_files_using_the_google_pick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雲端檔案選擇器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Picker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Picker 簡介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方便使用者從雲端硬碟選取檔案的介面。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參考文件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Picker 準備動作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進入 </a:t>
            </a:r>
            <a:r>
              <a:rPr lang="en" u="sng">
                <a:solidFill>
                  <a:schemeClr val="hlink"/>
                </a:solidFill>
                <a:hlinkClick r:id="rId3"/>
              </a:rPr>
              <a:t>Developers Console</a:t>
            </a:r>
            <a:r>
              <a:rPr lang="en"/>
              <a:t>，開啟 Google Picker API 服務。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取得用戶 Google 雲端硬碟的存取權限。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建立開發者金鑰 ( Developer Key )。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實際整合 Google Picker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引入 </a:t>
            </a:r>
            <a:r>
              <a:rPr lang="en">
                <a:solidFill>
                  <a:srgbClr val="CC0000"/>
                </a:solidFill>
              </a:rPr>
              <a:t>Google APIs Javascript</a:t>
            </a:r>
            <a:r>
              <a:rPr lang="en"/>
              <a:t> 子函式庫。</a:t>
            </a:r>
            <a:br>
              <a:rPr lang="en"/>
            </a:br>
            <a:br>
              <a:rPr lang="en"/>
            </a:br>
            <a:r>
              <a:rPr lang="en" sz="1800"/>
              <a:t>https://apis.google.com/js/api.js</a:t>
            </a:r>
            <a:br>
              <a:rPr lang="en" sz="1800"/>
            </a:br>
            <a:r>
              <a:rPr lang="en" sz="1800">
                <a:solidFill>
                  <a:srgbClr val="999999"/>
                </a:solidFill>
              </a:rPr>
              <a:t>此函式庫接近 https://apis.google.com/js/client.js 的子集合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建立 </a:t>
            </a:r>
            <a:r>
              <a:rPr lang="en">
                <a:solidFill>
                  <a:srgbClr val="CC0000"/>
                </a:solidFill>
              </a:rPr>
              <a:t>google.picker.PickerBuilder</a:t>
            </a:r>
            <a:r>
              <a:rPr lang="en"/>
              <a:t> 物件，適當設定後開啟介面，請參考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範例</a:t>
            </a:r>
            <a:r>
              <a:rPr lang="en"/>
              <a:t>。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使用者點擊開啟檔案按鈕，產生雲端檔案選擇器。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使用者選取一個檔案後，程式可接收到該檔案的 ID。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