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s.google.com/api-client-library/javascript/reference/referencedocs#gapiclientrequest" TargetMode="External"/><Relationship Id="rId4" Type="http://schemas.openxmlformats.org/officeDocument/2006/relationships/hyperlink" Target="http://en.wikipedia.org/wiki/MIME#Multipart_messages" TargetMode="External"/><Relationship Id="rId5" Type="http://schemas.openxmlformats.org/officeDocument/2006/relationships/hyperlink" Target="https://developers.google.com/drive/web/quickstart/quickstart-js" TargetMode="External"/><Relationship Id="rId6" Type="http://schemas.openxmlformats.org/officeDocument/2006/relationships/hyperlink" Target="https://developers.google.com/drive/web/manage-upload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儲存檔案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儲存檔案的目標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儲存檔案到本機。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儲存檔案到雲端硬碟。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儲存檔案到本機：介面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透過一個超連結，加上 </a:t>
            </a:r>
            <a:r>
              <a:rPr lang="en">
                <a:solidFill>
                  <a:srgbClr val="990000"/>
                </a:solidFill>
              </a:rPr>
              <a:t>download 屬性</a:t>
            </a:r>
            <a:r>
              <a:rPr lang="en"/>
              <a:t>，使用者點擊時會觸發下載的程序。</a:t>
            </a:r>
            <a:br>
              <a:rPr lang="en"/>
            </a:br>
            <a:br>
              <a:rPr lang="en"/>
            </a:br>
            <a:r>
              <a:rPr lang="en" sz="2400"/>
              <a:t>&lt;a </a:t>
            </a:r>
            <a:r>
              <a:rPr lang="en" sz="2400">
                <a:solidFill>
                  <a:srgbClr val="990000"/>
                </a:solidFill>
              </a:rPr>
              <a:t>download=”test.jpg”</a:t>
            </a:r>
            <a:r>
              <a:rPr lang="en" sz="2400"/>
              <a:t>&gt;下載&lt;/a&gt;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儲存檔案到本機：資料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任何資料，必須處理成可連結的網址型態，設定在超連結的</a:t>
            </a:r>
            <a:r>
              <a:rPr lang="en">
                <a:solidFill>
                  <a:srgbClr val="990000"/>
                </a:solidFill>
              </a:rPr>
              <a:t> href 屬性</a:t>
            </a:r>
            <a:r>
              <a:rPr lang="en"/>
              <a:t>中。</a:t>
            </a:r>
            <a:br>
              <a:rPr lang="en"/>
            </a:br>
            <a:br>
              <a:rPr lang="en"/>
            </a:br>
            <a:r>
              <a:rPr lang="en" sz="2400"/>
              <a:t>&lt;a </a:t>
            </a:r>
            <a:r>
              <a:rPr lang="en" sz="2400">
                <a:solidFill>
                  <a:srgbClr val="000000"/>
                </a:solidFill>
              </a:rPr>
              <a:t>download=”test.jpg”</a:t>
            </a:r>
            <a:r>
              <a:rPr lang="en" sz="2400">
                <a:solidFill>
                  <a:srgbClr val="990000"/>
                </a:solidFill>
              </a:rPr>
              <a:t> href=”資料網址”</a:t>
            </a:r>
            <a:r>
              <a:rPr lang="en" sz="2400"/>
              <a:t>&gt;下載&lt;/a&gt;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儲存檔案到本機：Canvas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以 Canvas 為例，呼叫 </a:t>
            </a:r>
            <a:r>
              <a:rPr lang="en">
                <a:solidFill>
                  <a:srgbClr val="990000"/>
                </a:solidFill>
              </a:rPr>
              <a:t>toDataURL</a:t>
            </a:r>
            <a:r>
              <a:rPr lang="en"/>
              <a:t> 方法，可將圖像資料轉換為 </a:t>
            </a:r>
            <a:r>
              <a:rPr lang="en">
                <a:solidFill>
                  <a:srgbClr val="BF9000"/>
                </a:solidFill>
              </a:rPr>
              <a:t>Base64 編碼</a:t>
            </a:r>
            <a:r>
              <a:rPr lang="en"/>
              <a:t>的網址字串。</a:t>
            </a:r>
            <a:br>
              <a:rPr lang="en"/>
            </a:br>
            <a:br>
              <a:rPr lang="en"/>
            </a:br>
            <a:r>
              <a:rPr lang="en" sz="2400"/>
              <a:t>&lt;canvas </a:t>
            </a:r>
            <a:r>
              <a:rPr lang="en" sz="2400">
                <a:solidFill>
                  <a:srgbClr val="1155CC"/>
                </a:solidFill>
              </a:rPr>
              <a:t>id=”cvs”</a:t>
            </a:r>
            <a:r>
              <a:rPr lang="en" sz="2400"/>
              <a:t>&gt;&lt;/canvas&gt;</a:t>
            </a:r>
            <a:br>
              <a:rPr lang="en" sz="2400"/>
            </a:br>
            <a:r>
              <a:rPr lang="en" sz="2400"/>
              <a:t>&lt;script type=”text/javascript”&gt;</a:t>
            </a:r>
            <a:br>
              <a:rPr lang="en" sz="2400"/>
            </a:br>
            <a:r>
              <a:rPr lang="en" sz="2400"/>
              <a:t>	var cvs=document.getElementById(</a:t>
            </a:r>
            <a:r>
              <a:rPr lang="en" sz="2400">
                <a:solidFill>
                  <a:srgbClr val="1155CC"/>
                </a:solidFill>
              </a:rPr>
              <a:t>“cvs”</a:t>
            </a:r>
            <a:r>
              <a:rPr lang="en" sz="2400"/>
              <a:t>);</a:t>
            </a:r>
            <a:br>
              <a:rPr lang="en" sz="2400"/>
            </a:br>
            <a:r>
              <a:rPr lang="en" sz="2400"/>
              <a:t>	cvs.</a:t>
            </a:r>
            <a:r>
              <a:rPr lang="en" sz="2400">
                <a:solidFill>
                  <a:srgbClr val="990000"/>
                </a:solidFill>
              </a:rPr>
              <a:t>toDataURL(“image/jpeg”)</a:t>
            </a:r>
            <a:r>
              <a:rPr lang="en" sz="2400"/>
              <a:t>;</a:t>
            </a:r>
            <a:br>
              <a:rPr lang="en" sz="2400"/>
            </a:br>
            <a:r>
              <a:rPr lang="en" sz="2400"/>
              <a:t>&lt;/script&gt;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提供下載按鈕，點擊可下載圖像。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儲存到雲端硬碟：概念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透過 Ajax 技術，將資料上傳到雲端硬碟。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上傳的資料若非文字資料，必須使用 </a:t>
            </a:r>
            <a:r>
              <a:rPr lang="en">
                <a:solidFill>
                  <a:srgbClr val="BF9000"/>
                </a:solidFill>
              </a:rPr>
              <a:t>Base64 編碼</a:t>
            </a:r>
            <a:r>
              <a:rPr lang="en"/>
              <a:t>後上傳。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儲存到雲端硬碟：上傳資料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使用 Google 提供的方法 </a:t>
            </a:r>
            <a:r>
              <a:rPr lang="en" u="sng">
                <a:solidFill>
                  <a:schemeClr val="hlink"/>
                </a:solidFill>
                <a:hlinkClick r:id="rId3"/>
              </a:rPr>
              <a:t>gapi.client.request</a:t>
            </a:r>
            <a:r>
              <a:rPr lang="en"/>
              <a:t> 來進行 Ajax 的動作。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必須以 </a:t>
            </a:r>
            <a:r>
              <a:rPr lang="en" u="sng">
                <a:solidFill>
                  <a:schemeClr val="hlink"/>
                </a:solidFill>
                <a:hlinkClick r:id="rId4"/>
              </a:rPr>
              <a:t>Mutipart</a:t>
            </a:r>
            <a:r>
              <a:rPr lang="en"/>
              <a:t> 格式來發送 Http Request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請參考官方的</a:t>
            </a:r>
            <a:r>
              <a:rPr lang="en" u="sng">
                <a:solidFill>
                  <a:schemeClr val="hlink"/>
                </a:solidFill>
                <a:hlinkClick r:id="rId5"/>
              </a:rPr>
              <a:t>範例</a:t>
            </a:r>
            <a:r>
              <a:rPr lang="en"/>
              <a:t>和</a:t>
            </a:r>
            <a:r>
              <a:rPr lang="en" u="sng">
                <a:solidFill>
                  <a:schemeClr val="hlink"/>
                </a:solidFill>
                <a:hlinkClick r:id="rId6"/>
              </a:rPr>
              <a:t>說明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練習目標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讓使用者可將圖檔儲存到雲端硬碟。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