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Google Drive 簡介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4801325" y="1678750"/>
            <a:ext cx="1582499" cy="2502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rgbClr val="7F6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Google 雲端硬碟 &amp; 應用程式</a:t>
            </a:r>
          </a:p>
        </p:txBody>
      </p:sp>
      <p:sp>
        <p:nvSpPr>
          <p:cNvPr id="31" name="Shape 31"/>
          <p:cNvSpPr/>
          <p:nvPr/>
        </p:nvSpPr>
        <p:spPr>
          <a:xfrm>
            <a:off x="1283200" y="1475650"/>
            <a:ext cx="2395199" cy="1101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Google Drive</a:t>
            </a:r>
            <a:br>
              <a:rPr b="1"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雲端硬碟</a:t>
            </a:r>
          </a:p>
        </p:txBody>
      </p:sp>
      <p:sp>
        <p:nvSpPr>
          <p:cNvPr id="32" name="Shape 32"/>
          <p:cNvSpPr/>
          <p:nvPr/>
        </p:nvSpPr>
        <p:spPr>
          <a:xfrm>
            <a:off x="1166800" y="3453925"/>
            <a:ext cx="2627999" cy="11013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0C343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Website</a:t>
            </a:r>
            <a:br>
              <a:rPr b="1"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網站應用程式</a:t>
            </a:r>
          </a:p>
        </p:txBody>
      </p:sp>
      <p:sp>
        <p:nvSpPr>
          <p:cNvPr id="33" name="Shape 33"/>
          <p:cNvSpPr/>
          <p:nvPr/>
        </p:nvSpPr>
        <p:spPr>
          <a:xfrm>
            <a:off x="1769650" y="3282850"/>
            <a:ext cx="1422299" cy="35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Javascript</a:t>
            </a:r>
          </a:p>
        </p:txBody>
      </p:sp>
      <p:cxnSp>
        <p:nvCxnSpPr>
          <p:cNvPr id="34" name="Shape 34"/>
          <p:cNvCxnSpPr/>
          <p:nvPr/>
        </p:nvCxnSpPr>
        <p:spPr>
          <a:xfrm>
            <a:off x="2192175" y="2587775"/>
            <a:ext cx="0" cy="70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" name="Shape 35"/>
          <p:cNvCxnSpPr/>
          <p:nvPr/>
        </p:nvCxnSpPr>
        <p:spPr>
          <a:xfrm rot="10800000">
            <a:off x="2761575" y="2587649"/>
            <a:ext cx="0" cy="70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" name="Shape 36"/>
          <p:cNvSpPr txBox="1"/>
          <p:nvPr/>
        </p:nvSpPr>
        <p:spPr>
          <a:xfrm>
            <a:off x="2761575" y="2790850"/>
            <a:ext cx="566699" cy="27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1200"/>
              <a:t>Save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1625475" y="2790850"/>
            <a:ext cx="566699" cy="27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Read</a:t>
            </a:r>
          </a:p>
        </p:txBody>
      </p:sp>
      <p:sp>
        <p:nvSpPr>
          <p:cNvPr id="38" name="Shape 38"/>
          <p:cNvSpPr/>
          <p:nvPr/>
        </p:nvSpPr>
        <p:spPr>
          <a:xfrm>
            <a:off x="5068650" y="2284412"/>
            <a:ext cx="973200" cy="973200"/>
          </a:xfrm>
          <a:prstGeom prst="smileyFace">
            <a:avLst>
              <a:gd fmla="val 4653" name="adj"/>
            </a:avLst>
          </a:prstGeom>
          <a:solidFill>
            <a:srgbClr val="F4CCCC"/>
          </a:solidFill>
          <a:ln cap="flat" cmpd="sng" w="19050">
            <a:solidFill>
              <a:srgbClr val="66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/>
        </p:nvSpPr>
        <p:spPr>
          <a:xfrm>
            <a:off x="5004425" y="1885900"/>
            <a:ext cx="117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使用者電腦</a:t>
            </a:r>
          </a:p>
        </p:txBody>
      </p:sp>
      <p:cxnSp>
        <p:nvCxnSpPr>
          <p:cNvPr id="40" name="Shape 40"/>
          <p:cNvCxnSpPr>
            <a:stCxn id="29" idx="1"/>
            <a:endCxn id="31" idx="3"/>
          </p:cNvCxnSpPr>
          <p:nvPr/>
        </p:nvCxnSpPr>
        <p:spPr>
          <a:xfrm rot="10800000">
            <a:off x="3678425" y="2026300"/>
            <a:ext cx="1122900" cy="90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" name="Shape 41"/>
          <p:cNvCxnSpPr>
            <a:stCxn id="29" idx="1"/>
            <a:endCxn id="32" idx="3"/>
          </p:cNvCxnSpPr>
          <p:nvPr/>
        </p:nvCxnSpPr>
        <p:spPr>
          <a:xfrm flipH="1">
            <a:off x="3794825" y="2929900"/>
            <a:ext cx="1006500" cy="107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" name="Shape 42"/>
          <p:cNvSpPr/>
          <p:nvPr/>
        </p:nvSpPr>
        <p:spPr>
          <a:xfrm>
            <a:off x="5004425" y="3507425"/>
            <a:ext cx="1176300" cy="35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/>
              <a:t>本地硬碟機</a:t>
            </a:r>
          </a:p>
        </p:txBody>
      </p:sp>
      <p:cxnSp>
        <p:nvCxnSpPr>
          <p:cNvPr id="43" name="Shape 43"/>
          <p:cNvCxnSpPr/>
          <p:nvPr/>
        </p:nvCxnSpPr>
        <p:spPr>
          <a:xfrm>
            <a:off x="5036575" y="3453950"/>
            <a:ext cx="1218900" cy="43829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" name="Shape 44"/>
          <p:cNvCxnSpPr/>
          <p:nvPr/>
        </p:nvCxnSpPr>
        <p:spPr>
          <a:xfrm flipH="1" rot="10800000">
            <a:off x="5036575" y="3443149"/>
            <a:ext cx="1165500" cy="449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使用 Google 雲端硬碟的好處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與 Google Drive 的主介面充分整合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可上架到 Google Chorme Store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全新的商機 ( 例如 Chromebook 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練習目標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註冊一個 Google 帳戶。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