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Using_files_from_web_applica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s.google.com/drive/v2/reference/files#resou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讀取檔案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Drive：讀取檔案內容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讀取檔案的內容是透過在 Metadata 中公開的下載網址 </a:t>
            </a:r>
            <a:r>
              <a:rPr lang="en">
                <a:solidFill>
                  <a:srgbClr val="CC0000"/>
                </a:solidFill>
              </a:rPr>
              <a:t>downloadUrl</a:t>
            </a:r>
            <a:r>
              <a:rPr lang="en"/>
              <a:t> 完成的。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程式可透過 Ajax 或是單純的 HTML 操作完成下載。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下載時必須附上參數  </a:t>
            </a:r>
            <a:r>
              <a:rPr lang="en">
                <a:solidFill>
                  <a:srgbClr val="1155CC"/>
                </a:solidFill>
              </a:rPr>
              <a:t>access_token</a:t>
            </a:r>
            <a:r>
              <a:rPr lang="en"/>
              <a:t>。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練習目標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讓使用者從自己的 Google Drive 空間中選取一張圖檔，讀取並顯示在 Canvas 中。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檔案的來源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使用者電腦的本機檔案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Google Drive 雲端檔案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讀取檔案的基本動作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檔案由兩個部分組成：</a:t>
            </a:r>
            <a:br>
              <a:rPr lang="en"/>
            </a:br>
            <a:br>
              <a:rPr lang="en"/>
            </a:br>
            <a:r>
              <a:rPr lang="en" sz="2400"/>
              <a:t>1. 檔案的資訊 (Metadata)</a:t>
            </a:r>
            <a:br>
              <a:rPr lang="en" sz="2400"/>
            </a:br>
            <a:r>
              <a:rPr lang="en" sz="2400"/>
              <a:t>2. 檔案的內容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先取得檔案的資訊，然後利用檔案的資訊進一步讀取檔案內容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從本機讀取檔案：介面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需要一個 </a:t>
            </a:r>
            <a:r>
              <a:rPr lang="en">
                <a:solidFill>
                  <a:srgbClr val="CC0000"/>
                </a:solidFill>
              </a:rPr>
              <a:t>type 屬性為 file</a:t>
            </a:r>
            <a:r>
              <a:rPr lang="en"/>
              <a:t> 的 input 標籤，並利用 </a:t>
            </a:r>
            <a:r>
              <a:rPr lang="en">
                <a:solidFill>
                  <a:srgbClr val="1155CC"/>
                </a:solidFill>
              </a:rPr>
              <a:t>change 事件</a:t>
            </a:r>
            <a:r>
              <a:rPr lang="en"/>
              <a:t>偵測是否選取檔案的動作。</a:t>
            </a:r>
            <a:br>
              <a:rPr lang="en"/>
            </a:br>
            <a:br>
              <a:rPr lang="en"/>
            </a:br>
            <a:r>
              <a:rPr lang="en" sz="2400"/>
              <a:t>&lt;input </a:t>
            </a:r>
            <a:r>
              <a:rPr lang="en" sz="2400">
                <a:solidFill>
                  <a:srgbClr val="CC0000"/>
                </a:solidFill>
              </a:rPr>
              <a:t>type=”file”</a:t>
            </a:r>
            <a:r>
              <a:rPr lang="en" sz="2400"/>
              <a:t> </a:t>
            </a:r>
            <a:r>
              <a:rPr lang="en" sz="2400">
                <a:solidFill>
                  <a:srgbClr val="1155CC"/>
                </a:solidFill>
              </a:rPr>
              <a:t>onchange=”讀取檔案的程式”</a:t>
            </a:r>
            <a:r>
              <a:rPr lang="en" sz="2400"/>
              <a:t> /&gt;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99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從本機讀取檔案：讀取 Metadata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018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讀取檔案用的 </a:t>
            </a:r>
            <a:r>
              <a:rPr lang="en">
                <a:solidFill>
                  <a:srgbClr val="1155CC"/>
                </a:solidFill>
              </a:rPr>
              <a:t>input 標籤物件</a:t>
            </a:r>
            <a:r>
              <a:rPr lang="en"/>
              <a:t>，有一個 </a:t>
            </a:r>
            <a:r>
              <a:rPr lang="en">
                <a:solidFill>
                  <a:srgbClr val="BF9000"/>
                </a:solidFill>
              </a:rPr>
              <a:t>files 屬性</a:t>
            </a:r>
            <a:r>
              <a:rPr lang="en"/>
              <a:t>用來紀錄使用者選取的所有檔案。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000000"/>
                </a:solidFill>
              </a:rPr>
              <a:t>&lt;input type=”file” onchange=”</a:t>
            </a:r>
            <a:r>
              <a:rPr lang="en" sz="2400">
                <a:solidFill>
                  <a:srgbClr val="CC0000"/>
                </a:solidFill>
              </a:rPr>
              <a:t>read(</a:t>
            </a:r>
            <a:r>
              <a:rPr lang="en" sz="2400">
                <a:solidFill>
                  <a:srgbClr val="1155CC"/>
                </a:solidFill>
              </a:rPr>
              <a:t>this</a:t>
            </a:r>
            <a:r>
              <a:rPr lang="en" sz="2400">
                <a:solidFill>
                  <a:srgbClr val="CC0000"/>
                </a:solidFill>
              </a:rPr>
              <a:t>);</a:t>
            </a:r>
            <a:r>
              <a:rPr lang="en" sz="2400">
                <a:solidFill>
                  <a:srgbClr val="000000"/>
                </a:solidFill>
              </a:rPr>
              <a:t>” /&gt;</a:t>
            </a:r>
            <a:br>
              <a:rPr lang="en" sz="2400"/>
            </a:br>
            <a:r>
              <a:rPr lang="en" sz="2400"/>
              <a:t>&lt;script type=”text/javascript”&gt;</a:t>
            </a:r>
            <a:br>
              <a:rPr lang="en" sz="2400"/>
            </a:br>
            <a:r>
              <a:rPr lang="en" sz="2400"/>
              <a:t>	</a:t>
            </a:r>
            <a:r>
              <a:rPr lang="en" sz="2400">
                <a:solidFill>
                  <a:srgbClr val="CC0000"/>
                </a:solidFill>
              </a:rPr>
              <a:t>function read(</a:t>
            </a:r>
            <a:r>
              <a:rPr lang="en" sz="2400">
                <a:solidFill>
                  <a:srgbClr val="1155CC"/>
                </a:solidFill>
              </a:rPr>
              <a:t>input</a:t>
            </a:r>
            <a:r>
              <a:rPr lang="en" sz="2400">
                <a:solidFill>
                  <a:srgbClr val="CC0000"/>
                </a:solidFill>
              </a:rPr>
              <a:t>){</a:t>
            </a:r>
            <a:br>
              <a:rPr lang="en" sz="2400"/>
            </a:br>
            <a:r>
              <a:rPr lang="en" sz="2400"/>
              <a:t>		var file=</a:t>
            </a:r>
            <a:r>
              <a:rPr lang="en" sz="2400">
                <a:solidFill>
                  <a:srgbClr val="1155CC"/>
                </a:solidFill>
              </a:rPr>
              <a:t>input</a:t>
            </a:r>
            <a:r>
              <a:rPr lang="en" sz="2400"/>
              <a:t>.</a:t>
            </a:r>
            <a:r>
              <a:rPr lang="en" sz="2400">
                <a:solidFill>
                  <a:srgbClr val="BF9000"/>
                </a:solidFill>
              </a:rPr>
              <a:t>files</a:t>
            </a:r>
            <a:r>
              <a:rPr lang="en" sz="2400"/>
              <a:t>[0]; </a:t>
            </a:r>
            <a:r>
              <a:rPr lang="en" sz="2400">
                <a:solidFill>
                  <a:srgbClr val="999999"/>
                </a:solidFill>
              </a:rPr>
              <a:t>// files 屬性是一個陣列</a:t>
            </a:r>
            <a:br>
              <a:rPr lang="en" sz="2400">
                <a:solidFill>
                  <a:srgbClr val="999999"/>
                </a:solidFill>
              </a:rPr>
            </a:br>
            <a:r>
              <a:rPr lang="en" sz="2400">
                <a:solidFill>
                  <a:srgbClr val="999999"/>
                </a:solidFill>
              </a:rPr>
              <a:t>		</a:t>
            </a:r>
            <a:r>
              <a:rPr lang="en" sz="2400">
                <a:solidFill>
                  <a:srgbClr val="000000"/>
                </a:solidFill>
              </a:rPr>
              <a:t>console.log(file);</a:t>
            </a:r>
            <a:r>
              <a:rPr lang="en" sz="2400">
                <a:solidFill>
                  <a:srgbClr val="999999"/>
                </a:solidFill>
              </a:rPr>
              <a:t> // 在開發者終端顯示檔案的資訊</a:t>
            </a:r>
            <a:br>
              <a:rPr lang="en" sz="2400">
                <a:solidFill>
                  <a:srgbClr val="999999"/>
                </a:solidFill>
              </a:rPr>
            </a:br>
            <a:r>
              <a:rPr lang="en" sz="2400"/>
              <a:t>	</a:t>
            </a:r>
            <a:r>
              <a:rPr lang="en" sz="2400">
                <a:solidFill>
                  <a:srgbClr val="CC0000"/>
                </a:solidFill>
              </a:rPr>
              <a:t>}</a:t>
            </a:r>
            <a:br>
              <a:rPr lang="en" sz="2400"/>
            </a:br>
            <a:r>
              <a:rPr lang="en" sz="2400"/>
              <a:t>&lt;/script&gt;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從本機讀取檔案：讀取檔案內容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使用 FileReader 物件或 URL 物件。請參考以下網頁教學：</a:t>
            </a:r>
            <a:br>
              <a:rPr lang="en"/>
            </a:br>
            <a:br>
              <a:rPr lang="en"/>
            </a:br>
            <a:r>
              <a:rPr lang="en" sz="2400" u="sng">
                <a:solidFill>
                  <a:schemeClr val="hlink"/>
                </a:solidFill>
                <a:hlinkClick r:id="rId3"/>
              </a:rPr>
              <a:t>https://developer.mozilla.org/en-US/docs/Using_files_from_web_applications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練習目標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讀取一個圖檔，並顯示在 Canvas 中。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讀取一個 PDF 檔案，並顯示出來。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Drive：介面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利用 Google Picker 套件完成檔案選取介面。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Drive：讀取 Metadata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利用從 Google Picker 套件回傳的檔案 </a:t>
            </a:r>
            <a:r>
              <a:rPr lang="en">
                <a:solidFill>
                  <a:srgbClr val="FF0000"/>
                </a:solidFill>
              </a:rPr>
              <a:t>ID</a:t>
            </a:r>
            <a:r>
              <a:rPr lang="en"/>
              <a:t>，再透過 Google Drive API 取得檔案資訊。</a:t>
            </a:r>
            <a:br>
              <a:rPr lang="en"/>
            </a:br>
            <a:br>
              <a:rPr lang="en"/>
            </a:br>
            <a:r>
              <a:rPr lang="en" sz="2400"/>
              <a:t>gapi.client.drive.files.get({fileId:</a:t>
            </a:r>
            <a:r>
              <a:rPr lang="en" sz="2400">
                <a:solidFill>
                  <a:srgbClr val="FF0000"/>
                </a:solidFill>
              </a:rPr>
              <a:t>ID</a:t>
            </a:r>
            <a:r>
              <a:rPr lang="en" sz="2400"/>
              <a:t>}).execute(</a:t>
            </a:r>
            <a:r>
              <a:rPr lang="en" sz="2400">
                <a:solidFill>
                  <a:srgbClr val="FF0000"/>
                </a:solidFill>
              </a:rPr>
              <a:t>callback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  <a:buSzPct val="80000"/>
            </a:pPr>
            <a:r>
              <a:rPr lang="en"/>
              <a:t>在 </a:t>
            </a:r>
            <a:r>
              <a:rPr lang="en">
                <a:solidFill>
                  <a:srgbClr val="FF0000"/>
                </a:solidFill>
              </a:rPr>
              <a:t>Callback</a:t>
            </a:r>
            <a:r>
              <a:rPr lang="en"/>
              <a:t> 函式中可取得的檔案資訊如下</a:t>
            </a:r>
            <a:br>
              <a:rPr lang="en" sz="2400"/>
            </a:br>
            <a:br>
              <a:rPr lang="en" sz="24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https://developers.google.com/drive/v2/reference/files#resource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