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jquery.com/" TargetMode="External"/><Relationship Id="rId4" Type="http://schemas.openxmlformats.org/officeDocument/2006/relationships/hyperlink" Target="http://www.w3schools.com/Jquer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jquery.com/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簡介與安裝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是甚麼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一套受歡迎的 Javascript 函式庫。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加快開發速度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提供簡便的特效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免除瀏覽器相容性的麻煩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參考資料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官方網站：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http://jquery.com/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W3School：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http://www.w3schools.com/Jquery/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JQuery 下載與安裝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JQuery 2.X：不支援 IE 8 以下瀏覽器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JQuery 1.X：功能較少，但支援 IE 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程式下載網址：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http://jquery.com/download/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