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99" r:id="rId5"/>
    <p:sldId id="256" r:id="rId6"/>
    <p:sldId id="332" r:id="rId7"/>
    <p:sldId id="352" r:id="rId8"/>
    <p:sldId id="324" r:id="rId9"/>
    <p:sldId id="349" r:id="rId10"/>
    <p:sldId id="350" r:id="rId11"/>
    <p:sldId id="351" r:id="rId12"/>
    <p:sldId id="353" r:id="rId13"/>
    <p:sldId id="354" r:id="rId14"/>
    <p:sldId id="318" r:id="rId15"/>
    <p:sldId id="348" r:id="rId16"/>
    <p:sldId id="334" r:id="rId17"/>
    <p:sldId id="328" r:id="rId18"/>
    <p:sldId id="331" r:id="rId19"/>
    <p:sldId id="329" r:id="rId20"/>
    <p:sldId id="339" r:id="rId21"/>
    <p:sldId id="335" r:id="rId22"/>
    <p:sldId id="336" r:id="rId23"/>
    <p:sldId id="337" r:id="rId24"/>
    <p:sldId id="338" r:id="rId25"/>
    <p:sldId id="310" r:id="rId26"/>
    <p:sldId id="323" r:id="rId27"/>
    <p:sldId id="345" r:id="rId28"/>
    <p:sldId id="314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C38AF21-45DB-4F56-8129-171A59911976}">
          <p14:sldIdLst>
            <p14:sldId id="299"/>
            <p14:sldId id="256"/>
            <p14:sldId id="332"/>
            <p14:sldId id="352"/>
            <p14:sldId id="324"/>
            <p14:sldId id="349"/>
            <p14:sldId id="350"/>
            <p14:sldId id="351"/>
            <p14:sldId id="353"/>
            <p14:sldId id="354"/>
            <p14:sldId id="318"/>
            <p14:sldId id="348"/>
            <p14:sldId id="334"/>
            <p14:sldId id="328"/>
            <p14:sldId id="331"/>
            <p14:sldId id="329"/>
          </p14:sldIdLst>
        </p14:section>
        <p14:section name="Zusammenfassungsabschnitt" id="{CDAD79EC-212D-42B6-9A0D-E7AD58F4545D}">
          <p14:sldIdLst>
            <p14:sldId id="339"/>
          </p14:sldIdLst>
        </p14:section>
        <p14:section name="Abschnitt 1" id="{B388589C-9F21-48AE-867A-E4E4152E2BB2}">
          <p14:sldIdLst>
            <p14:sldId id="335"/>
          </p14:sldIdLst>
        </p14:section>
        <p14:section name="Abschnitt 2" id="{74ADC030-F9FC-4EAE-9B19-E78441FE9E9E}">
          <p14:sldIdLst>
            <p14:sldId id="336"/>
          </p14:sldIdLst>
        </p14:section>
        <p14:section name="Abschnitt 3" id="{05F1D7F0-3BD7-44C1-8C03-5F985BE916C4}">
          <p14:sldIdLst>
            <p14:sldId id="337"/>
          </p14:sldIdLst>
        </p14:section>
        <p14:section name="Abschnitt 4" id="{8D1B5FD8-31CF-4CC4-B614-544D3FB827EE}">
          <p14:sldIdLst>
            <p14:sldId id="338"/>
          </p14:sldIdLst>
        </p14:section>
        <p14:section name="Zusammenfassungsabschnitt" id="{CA422585-3581-4E8E-8BE4-ADE5A63D493D}">
          <p14:sldIdLst/>
        </p14:section>
        <p14:section name="Abschnitt 1" id="{E1497C3A-A742-4D1F-BEF6-F50D46158184}">
          <p14:sldIdLst>
            <p14:sldId id="310"/>
            <p14:sldId id="323"/>
            <p14:sldId id="34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DB80A-AAFE-48E3-966B-B94885BDE45D}" v="1512" dt="2023-06-07T12:38:49.441"/>
    <p1510:client id="{19C10D57-9937-4193-99DC-20B747759306}" v="350" dt="2023-06-07T12:38:55.930"/>
    <p1510:client id="{EAE00656-2D10-4AE7-90C6-43995F18E142}" v="1962" vWet="1964" dt="2023-06-07T12:35:49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ercher Ben GBS-INP1a_2021" userId="fbf6a3e7-86f6-47a7-b08e-b44ae7166ca0" providerId="ADAL" clId="{EAE00656-2D10-4AE7-90C6-43995F18E142}"/>
    <pc:docChg chg="undo redo custSel addSld delSld modSld sldOrd modMainMaster addSection delSection modSection">
      <pc:chgData name="Zuercher Ben GBS-INP1a_2021" userId="fbf6a3e7-86f6-47a7-b08e-b44ae7166ca0" providerId="ADAL" clId="{EAE00656-2D10-4AE7-90C6-43995F18E142}" dt="2023-06-07T11:58:47.538" v="2192" actId="732"/>
      <pc:docMkLst>
        <pc:docMk/>
      </pc:docMkLst>
      <pc:sldChg chg="addSp delSp modSp mod modTransition">
        <pc:chgData name="Zuercher Ben GBS-INP1a_2021" userId="fbf6a3e7-86f6-47a7-b08e-b44ae7166ca0" providerId="ADAL" clId="{EAE00656-2D10-4AE7-90C6-43995F18E142}" dt="2023-06-07T10:56:01.867" v="2139" actId="14100"/>
        <pc:sldMkLst>
          <pc:docMk/>
          <pc:sldMk cId="2740366944" sldId="256"/>
        </pc:sldMkLst>
        <pc:spChg chg="add del mod">
          <ac:chgData name="Zuercher Ben GBS-INP1a_2021" userId="fbf6a3e7-86f6-47a7-b08e-b44ae7166ca0" providerId="ADAL" clId="{EAE00656-2D10-4AE7-90C6-43995F18E142}" dt="2023-06-07T10:55:32.952" v="2133" actId="478"/>
          <ac:spMkLst>
            <pc:docMk/>
            <pc:sldMk cId="2740366944" sldId="256"/>
            <ac:spMk id="3" creationId="{57E1C9AB-9A73-B94C-3F46-A3290910B260}"/>
          </ac:spMkLst>
        </pc:spChg>
        <pc:spChg chg="add del mod">
          <ac:chgData name="Zuercher Ben GBS-INP1a_2021" userId="fbf6a3e7-86f6-47a7-b08e-b44ae7166ca0" providerId="ADAL" clId="{EAE00656-2D10-4AE7-90C6-43995F18E142}" dt="2023-06-05T19:02:53.871" v="256" actId="478"/>
          <ac:spMkLst>
            <pc:docMk/>
            <pc:sldMk cId="2740366944" sldId="256"/>
            <ac:spMk id="3" creationId="{C78F9EA6-885A-D699-8196-C74063F36907}"/>
          </ac:spMkLst>
        </pc:spChg>
        <pc:spChg chg="del mod">
          <ac:chgData name="Zuercher Ben GBS-INP1a_2021" userId="fbf6a3e7-86f6-47a7-b08e-b44ae7166ca0" providerId="ADAL" clId="{EAE00656-2D10-4AE7-90C6-43995F18E142}" dt="2023-06-07T10:55:09.051" v="2128" actId="478"/>
          <ac:spMkLst>
            <pc:docMk/>
            <pc:sldMk cId="2740366944" sldId="256"/>
            <ac:spMk id="4" creationId="{79E1E1EB-A1DF-43FA-7D92-AAA7A8FE31D0}"/>
          </ac:spMkLst>
        </pc:spChg>
        <pc:spChg chg="add del mod">
          <ac:chgData name="Zuercher Ben GBS-INP1a_2021" userId="fbf6a3e7-86f6-47a7-b08e-b44ae7166ca0" providerId="ADAL" clId="{EAE00656-2D10-4AE7-90C6-43995F18E142}" dt="2023-06-07T10:55:06.449" v="2127" actId="478"/>
          <ac:spMkLst>
            <pc:docMk/>
            <pc:sldMk cId="2740366944" sldId="256"/>
            <ac:spMk id="5" creationId="{937927B9-E497-B3C5-89CF-093F275FB6B9}"/>
          </ac:spMkLst>
        </pc:spChg>
        <pc:spChg chg="add mod">
          <ac:chgData name="Zuercher Ben GBS-INP1a_2021" userId="fbf6a3e7-86f6-47a7-b08e-b44ae7166ca0" providerId="ADAL" clId="{EAE00656-2D10-4AE7-90C6-43995F18E142}" dt="2023-06-07T10:56:01.867" v="2139" actId="14100"/>
          <ac:spMkLst>
            <pc:docMk/>
            <pc:sldMk cId="2740366944" sldId="256"/>
            <ac:spMk id="6" creationId="{EF456913-8566-5A76-17D8-3F18F598E810}"/>
          </ac:spMkLst>
        </pc:spChg>
        <pc:spChg chg="add mod">
          <ac:chgData name="Zuercher Ben GBS-INP1a_2021" userId="fbf6a3e7-86f6-47a7-b08e-b44ae7166ca0" providerId="ADAL" clId="{EAE00656-2D10-4AE7-90C6-43995F18E142}" dt="2023-06-07T10:55:26.118" v="2132" actId="1076"/>
          <ac:spMkLst>
            <pc:docMk/>
            <pc:sldMk cId="2740366944" sldId="256"/>
            <ac:spMk id="7" creationId="{F40283BE-511D-3B94-70C1-3C3180A6E9D5}"/>
          </ac:spMkLst>
        </pc:spChg>
        <pc:spChg chg="add del mod">
          <ac:chgData name="Zuercher Ben GBS-INP1a_2021" userId="fbf6a3e7-86f6-47a7-b08e-b44ae7166ca0" providerId="ADAL" clId="{EAE00656-2D10-4AE7-90C6-43995F18E142}" dt="2023-06-07T10:55:55.526" v="2137"/>
          <ac:spMkLst>
            <pc:docMk/>
            <pc:sldMk cId="2740366944" sldId="256"/>
            <ac:spMk id="8" creationId="{AC8CECE7-94D5-3B10-E32B-5A9CD7D7A48F}"/>
          </ac:spMkLst>
        </pc:spChg>
      </pc:sldChg>
      <pc:sldChg chg="modSp mod modTransition">
        <pc:chgData name="Zuercher Ben GBS-INP1a_2021" userId="fbf6a3e7-86f6-47a7-b08e-b44ae7166ca0" providerId="ADAL" clId="{EAE00656-2D10-4AE7-90C6-43995F18E142}" dt="2023-06-06T18:30:52.876" v="1718"/>
        <pc:sldMkLst>
          <pc:docMk/>
          <pc:sldMk cId="3146254818" sldId="299"/>
        </pc:sldMkLst>
        <pc:spChg chg="mod ord">
          <ac:chgData name="Zuercher Ben GBS-INP1a_2021" userId="fbf6a3e7-86f6-47a7-b08e-b44ae7166ca0" providerId="ADAL" clId="{EAE00656-2D10-4AE7-90C6-43995F18E142}" dt="2023-06-05T18:48:56.995" v="6" actId="170"/>
          <ac:spMkLst>
            <pc:docMk/>
            <pc:sldMk cId="3146254818" sldId="299"/>
            <ac:spMk id="6" creationId="{1006A4A1-9811-B575-B3B0-5EF6620392CD}"/>
          </ac:spMkLst>
        </pc:spChg>
        <pc:spChg chg="mod">
          <ac:chgData name="Zuercher Ben GBS-INP1a_2021" userId="fbf6a3e7-86f6-47a7-b08e-b44ae7166ca0" providerId="ADAL" clId="{EAE00656-2D10-4AE7-90C6-43995F18E142}" dt="2023-06-05T18:48:20.809" v="1" actId="1076"/>
          <ac:spMkLst>
            <pc:docMk/>
            <pc:sldMk cId="3146254818" sldId="299"/>
            <ac:spMk id="7" creationId="{ABB75DFF-2AAD-56AF-57BD-A556F0AF872D}"/>
          </ac:spMkLst>
        </pc:spChg>
      </pc:sldChg>
      <pc:sldChg chg="modTransition">
        <pc:chgData name="Zuercher Ben GBS-INP1a_2021" userId="fbf6a3e7-86f6-47a7-b08e-b44ae7166ca0" providerId="ADAL" clId="{EAE00656-2D10-4AE7-90C6-43995F18E142}" dt="2023-06-06T18:30:52.876" v="1718"/>
        <pc:sldMkLst>
          <pc:docMk/>
          <pc:sldMk cId="4210268276" sldId="310"/>
        </pc:sldMkLst>
      </pc:sldChg>
      <pc:sldChg chg="del mod modTransition modShow">
        <pc:chgData name="Zuercher Ben GBS-INP1a_2021" userId="fbf6a3e7-86f6-47a7-b08e-b44ae7166ca0" providerId="ADAL" clId="{EAE00656-2D10-4AE7-90C6-43995F18E142}" dt="2023-06-07T09:11:45.699" v="2102" actId="2696"/>
        <pc:sldMkLst>
          <pc:docMk/>
          <pc:sldMk cId="2250971401" sldId="311"/>
        </pc:sldMkLst>
      </pc:sldChg>
      <pc:sldChg chg="delSp mod modTransition">
        <pc:chgData name="Zuercher Ben GBS-INP1a_2021" userId="fbf6a3e7-86f6-47a7-b08e-b44ae7166ca0" providerId="ADAL" clId="{EAE00656-2D10-4AE7-90C6-43995F18E142}" dt="2023-06-07T10:57:39.831" v="2148" actId="478"/>
        <pc:sldMkLst>
          <pc:docMk/>
          <pc:sldMk cId="3611990088" sldId="314"/>
        </pc:sldMkLst>
        <pc:spChg chg="del">
          <ac:chgData name="Zuercher Ben GBS-INP1a_2021" userId="fbf6a3e7-86f6-47a7-b08e-b44ae7166ca0" providerId="ADAL" clId="{EAE00656-2D10-4AE7-90C6-43995F18E142}" dt="2023-06-07T10:57:39.831" v="2148" actId="478"/>
          <ac:spMkLst>
            <pc:docMk/>
            <pc:sldMk cId="3611990088" sldId="314"/>
            <ac:spMk id="3" creationId="{F479607A-D897-23CE-EC31-DC58DE1C6CEB}"/>
          </ac:spMkLst>
        </pc:spChg>
      </pc:sldChg>
      <pc:sldChg chg="addSp delSp modSp del mod">
        <pc:chgData name="Zuercher Ben GBS-INP1a_2021" userId="fbf6a3e7-86f6-47a7-b08e-b44ae7166ca0" providerId="ADAL" clId="{EAE00656-2D10-4AE7-90C6-43995F18E142}" dt="2023-06-06T18:02:10.725" v="1594" actId="2696"/>
        <pc:sldMkLst>
          <pc:docMk/>
          <pc:sldMk cId="4245975662" sldId="316"/>
        </pc:sldMkLst>
        <pc:spChg chg="add del mod">
          <ac:chgData name="Zuercher Ben GBS-INP1a_2021" userId="fbf6a3e7-86f6-47a7-b08e-b44ae7166ca0" providerId="ADAL" clId="{EAE00656-2D10-4AE7-90C6-43995F18E142}" dt="2023-06-05T18:59:42.724" v="116" actId="20577"/>
          <ac:spMkLst>
            <pc:docMk/>
            <pc:sldMk cId="4245975662" sldId="316"/>
            <ac:spMk id="3" creationId="{6202D25E-5FC4-0991-AC59-F6254BAA7A38}"/>
          </ac:spMkLst>
        </pc:spChg>
        <pc:spChg chg="add del mod">
          <ac:chgData name="Zuercher Ben GBS-INP1a_2021" userId="fbf6a3e7-86f6-47a7-b08e-b44ae7166ca0" providerId="ADAL" clId="{EAE00656-2D10-4AE7-90C6-43995F18E142}" dt="2023-06-05T18:59:29.205" v="80"/>
          <ac:spMkLst>
            <pc:docMk/>
            <pc:sldMk cId="4245975662" sldId="316"/>
            <ac:spMk id="4" creationId="{47080FF4-C27D-340A-1490-243033FE7597}"/>
          </ac:spMkLst>
        </pc:spChg>
        <pc:spChg chg="add mod">
          <ac:chgData name="Zuercher Ben GBS-INP1a_2021" userId="fbf6a3e7-86f6-47a7-b08e-b44ae7166ca0" providerId="ADAL" clId="{EAE00656-2D10-4AE7-90C6-43995F18E142}" dt="2023-06-05T19:17:55.324" v="413" actId="313"/>
          <ac:spMkLst>
            <pc:docMk/>
            <pc:sldMk cId="4245975662" sldId="316"/>
            <ac:spMk id="5" creationId="{994343AB-0553-2FFA-762F-72E065BCF59B}"/>
          </ac:spMkLst>
        </pc:spChg>
        <pc:spChg chg="add del mod">
          <ac:chgData name="Zuercher Ben GBS-INP1a_2021" userId="fbf6a3e7-86f6-47a7-b08e-b44ae7166ca0" providerId="ADAL" clId="{EAE00656-2D10-4AE7-90C6-43995F18E142}" dt="2023-06-05T19:03:07.578" v="257" actId="478"/>
          <ac:spMkLst>
            <pc:docMk/>
            <pc:sldMk cId="4245975662" sldId="316"/>
            <ac:spMk id="6" creationId="{3B3E1AF9-E234-F2DD-9842-E3C0B0CB21E0}"/>
          </ac:spMkLst>
        </pc:spChg>
        <pc:spChg chg="add del mod">
          <ac:chgData name="Zuercher Ben GBS-INP1a_2021" userId="fbf6a3e7-86f6-47a7-b08e-b44ae7166ca0" providerId="ADAL" clId="{EAE00656-2D10-4AE7-90C6-43995F18E142}" dt="2023-06-05T19:17:24.819" v="376" actId="478"/>
          <ac:spMkLst>
            <pc:docMk/>
            <pc:sldMk cId="4245975662" sldId="316"/>
            <ac:spMk id="7" creationId="{6135410E-87A8-1EDD-B624-7A8627F058BA}"/>
          </ac:spMkLst>
        </pc:spChg>
        <pc:spChg chg="add del mod">
          <ac:chgData name="Zuercher Ben GBS-INP1a_2021" userId="fbf6a3e7-86f6-47a7-b08e-b44ae7166ca0" providerId="ADAL" clId="{EAE00656-2D10-4AE7-90C6-43995F18E142}" dt="2023-06-05T19:18:08.159" v="417" actId="478"/>
          <ac:spMkLst>
            <pc:docMk/>
            <pc:sldMk cId="4245975662" sldId="316"/>
            <ac:spMk id="8" creationId="{E5EF938B-61B6-9A48-30B8-83E8ED7CED81}"/>
          </ac:spMkLst>
        </pc:spChg>
        <pc:spChg chg="add mod">
          <ac:chgData name="Zuercher Ben GBS-INP1a_2021" userId="fbf6a3e7-86f6-47a7-b08e-b44ae7166ca0" providerId="ADAL" clId="{EAE00656-2D10-4AE7-90C6-43995F18E142}" dt="2023-06-05T19:18:14.288" v="419" actId="14100"/>
          <ac:spMkLst>
            <pc:docMk/>
            <pc:sldMk cId="4245975662" sldId="316"/>
            <ac:spMk id="9" creationId="{5BA7471D-5BF5-53EA-66B6-51B076515AFA}"/>
          </ac:spMkLst>
        </pc:spChg>
      </pc:sldChg>
      <pc:sldChg chg="modSp del mod modTransition">
        <pc:chgData name="Zuercher Ben GBS-INP1a_2021" userId="fbf6a3e7-86f6-47a7-b08e-b44ae7166ca0" providerId="ADAL" clId="{EAE00656-2D10-4AE7-90C6-43995F18E142}" dt="2023-06-07T11:58:11.714" v="2190" actId="2696"/>
        <pc:sldMkLst>
          <pc:docMk/>
          <pc:sldMk cId="93183082" sldId="317"/>
        </pc:sldMkLst>
        <pc:picChg chg="mod">
          <ac:chgData name="Zuercher Ben GBS-INP1a_2021" userId="fbf6a3e7-86f6-47a7-b08e-b44ae7166ca0" providerId="ADAL" clId="{EAE00656-2D10-4AE7-90C6-43995F18E142}" dt="2023-06-07T11:56:00.973" v="2183" actId="14100"/>
          <ac:picMkLst>
            <pc:docMk/>
            <pc:sldMk cId="93183082" sldId="317"/>
            <ac:picMk id="7" creationId="{20A6D63D-51C9-9BFA-7312-AB236B49B096}"/>
          </ac:picMkLst>
        </pc:picChg>
      </pc:sldChg>
      <pc:sldChg chg="modSp mod modTransition">
        <pc:chgData name="Zuercher Ben GBS-INP1a_2021" userId="fbf6a3e7-86f6-47a7-b08e-b44ae7166ca0" providerId="ADAL" clId="{EAE00656-2D10-4AE7-90C6-43995F18E142}" dt="2023-06-06T18:30:52.876" v="1718"/>
        <pc:sldMkLst>
          <pc:docMk/>
          <pc:sldMk cId="3210803834" sldId="318"/>
        </pc:sldMkLst>
        <pc:spChg chg="mod">
          <ac:chgData name="Zuercher Ben GBS-INP1a_2021" userId="fbf6a3e7-86f6-47a7-b08e-b44ae7166ca0" providerId="ADAL" clId="{EAE00656-2D10-4AE7-90C6-43995F18E142}" dt="2023-06-05T18:55:42.525" v="45" actId="313"/>
          <ac:spMkLst>
            <pc:docMk/>
            <pc:sldMk cId="3210803834" sldId="318"/>
            <ac:spMk id="3" creationId="{3F3DAC1B-5BAF-5B2A-B85D-E7356764E4D0}"/>
          </ac:spMkLst>
        </pc:spChg>
      </pc:sldChg>
      <pc:sldChg chg="modSp del mod modTransition modShow">
        <pc:chgData name="Zuercher Ben GBS-INP1a_2021" userId="fbf6a3e7-86f6-47a7-b08e-b44ae7166ca0" providerId="ADAL" clId="{EAE00656-2D10-4AE7-90C6-43995F18E142}" dt="2023-06-07T09:11:51.644" v="2103" actId="2696"/>
        <pc:sldMkLst>
          <pc:docMk/>
          <pc:sldMk cId="2962903618" sldId="319"/>
        </pc:sldMkLst>
        <pc:spChg chg="mod">
          <ac:chgData name="Zuercher Ben GBS-INP1a_2021" userId="fbf6a3e7-86f6-47a7-b08e-b44ae7166ca0" providerId="ADAL" clId="{EAE00656-2D10-4AE7-90C6-43995F18E142}" dt="2023-06-05T19:19:37.039" v="514" actId="20577"/>
          <ac:spMkLst>
            <pc:docMk/>
            <pc:sldMk cId="2962903618" sldId="319"/>
            <ac:spMk id="3" creationId="{31E30325-219F-328C-693D-BA3AB1545918}"/>
          </ac:spMkLst>
        </pc:spChg>
      </pc:sldChg>
      <pc:sldChg chg="modTransition">
        <pc:chgData name="Zuercher Ben GBS-INP1a_2021" userId="fbf6a3e7-86f6-47a7-b08e-b44ae7166ca0" providerId="ADAL" clId="{EAE00656-2D10-4AE7-90C6-43995F18E142}" dt="2023-06-06T18:30:52.876" v="1718"/>
        <pc:sldMkLst>
          <pc:docMk/>
          <pc:sldMk cId="3314988199" sldId="320"/>
        </pc:sldMkLst>
      </pc:sldChg>
      <pc:sldChg chg="modTransition">
        <pc:chgData name="Zuercher Ben GBS-INP1a_2021" userId="fbf6a3e7-86f6-47a7-b08e-b44ae7166ca0" providerId="ADAL" clId="{EAE00656-2D10-4AE7-90C6-43995F18E142}" dt="2023-06-06T18:30:52.876" v="1718"/>
        <pc:sldMkLst>
          <pc:docMk/>
          <pc:sldMk cId="3934668493" sldId="321"/>
        </pc:sldMkLst>
      </pc:sldChg>
      <pc:sldChg chg="modTransition">
        <pc:chgData name="Zuercher Ben GBS-INP1a_2021" userId="fbf6a3e7-86f6-47a7-b08e-b44ae7166ca0" providerId="ADAL" clId="{EAE00656-2D10-4AE7-90C6-43995F18E142}" dt="2023-06-06T18:30:52.876" v="1718"/>
        <pc:sldMkLst>
          <pc:docMk/>
          <pc:sldMk cId="2437700144" sldId="322"/>
        </pc:sldMkLst>
      </pc:sldChg>
      <pc:sldChg chg="modTransition">
        <pc:chgData name="Zuercher Ben GBS-INP1a_2021" userId="fbf6a3e7-86f6-47a7-b08e-b44ae7166ca0" providerId="ADAL" clId="{EAE00656-2D10-4AE7-90C6-43995F18E142}" dt="2023-06-06T18:30:52.876" v="1718"/>
        <pc:sldMkLst>
          <pc:docMk/>
          <pc:sldMk cId="3956165325" sldId="323"/>
        </pc:sldMkLst>
      </pc:sldChg>
      <pc:sldChg chg="addSp delSp modSp add mod modTransition">
        <pc:chgData name="Zuercher Ben GBS-INP1a_2021" userId="fbf6a3e7-86f6-47a7-b08e-b44ae7166ca0" providerId="ADAL" clId="{EAE00656-2D10-4AE7-90C6-43995F18E142}" dt="2023-06-07T10:56:41.619" v="2147" actId="14100"/>
        <pc:sldMkLst>
          <pc:docMk/>
          <pc:sldMk cId="2477893614" sldId="324"/>
        </pc:sldMkLst>
        <pc:spChg chg="del mod">
          <ac:chgData name="Zuercher Ben GBS-INP1a_2021" userId="fbf6a3e7-86f6-47a7-b08e-b44ae7166ca0" providerId="ADAL" clId="{EAE00656-2D10-4AE7-90C6-43995F18E142}" dt="2023-06-05T19:03:56.129" v="262" actId="478"/>
          <ac:spMkLst>
            <pc:docMk/>
            <pc:sldMk cId="2477893614" sldId="324"/>
            <ac:spMk id="2" creationId="{F6B75745-8048-A1C2-B57F-C707F1211623}"/>
          </ac:spMkLst>
        </pc:spChg>
        <pc:spChg chg="del mod">
          <ac:chgData name="Zuercher Ben GBS-INP1a_2021" userId="fbf6a3e7-86f6-47a7-b08e-b44ae7166ca0" providerId="ADAL" clId="{EAE00656-2D10-4AE7-90C6-43995F18E142}" dt="2023-06-05T19:07:51.716" v="332" actId="478"/>
          <ac:spMkLst>
            <pc:docMk/>
            <pc:sldMk cId="2477893614" sldId="324"/>
            <ac:spMk id="3" creationId="{9BCF6DC6-4201-189C-8F31-FBBCD7CB0C01}"/>
          </ac:spMkLst>
        </pc:spChg>
        <pc:spChg chg="add mod">
          <ac:chgData name="Zuercher Ben GBS-INP1a_2021" userId="fbf6a3e7-86f6-47a7-b08e-b44ae7166ca0" providerId="ADAL" clId="{EAE00656-2D10-4AE7-90C6-43995F18E142}" dt="2023-06-05T19:05:03.174" v="280" actId="20577"/>
          <ac:spMkLst>
            <pc:docMk/>
            <pc:sldMk cId="2477893614" sldId="324"/>
            <ac:spMk id="4" creationId="{CDE2BAC9-1377-1328-02F6-47DF9A23EE51}"/>
          </ac:spMkLst>
        </pc:spChg>
        <pc:spChg chg="add mod">
          <ac:chgData name="Zuercher Ben GBS-INP1a_2021" userId="fbf6a3e7-86f6-47a7-b08e-b44ae7166ca0" providerId="ADAL" clId="{EAE00656-2D10-4AE7-90C6-43995F18E142}" dt="2023-06-05T19:04:13.235" v="264" actId="20577"/>
          <ac:spMkLst>
            <pc:docMk/>
            <pc:sldMk cId="2477893614" sldId="324"/>
            <ac:spMk id="5" creationId="{59C7DB3E-792E-6603-D80A-2102904BB8DE}"/>
          </ac:spMkLst>
        </pc:spChg>
        <pc:spChg chg="add mod">
          <ac:chgData name="Zuercher Ben GBS-INP1a_2021" userId="fbf6a3e7-86f6-47a7-b08e-b44ae7166ca0" providerId="ADAL" clId="{EAE00656-2D10-4AE7-90C6-43995F18E142}" dt="2023-06-05T19:08:41.114" v="357" actId="1076"/>
          <ac:spMkLst>
            <pc:docMk/>
            <pc:sldMk cId="2477893614" sldId="324"/>
            <ac:spMk id="6" creationId="{F93CA2BC-14E0-81B7-78DE-86B5A990BEC7}"/>
          </ac:spMkLst>
        </pc:spChg>
        <pc:spChg chg="add del mod">
          <ac:chgData name="Zuercher Ben GBS-INP1a_2021" userId="fbf6a3e7-86f6-47a7-b08e-b44ae7166ca0" providerId="ADAL" clId="{EAE00656-2D10-4AE7-90C6-43995F18E142}" dt="2023-06-05T19:05:37.283" v="293" actId="478"/>
          <ac:spMkLst>
            <pc:docMk/>
            <pc:sldMk cId="2477893614" sldId="324"/>
            <ac:spMk id="7" creationId="{1B7D6929-D5F0-BF68-6BA6-6AD10B36BE38}"/>
          </ac:spMkLst>
        </pc:spChg>
        <pc:spChg chg="add mod">
          <ac:chgData name="Zuercher Ben GBS-INP1a_2021" userId="fbf6a3e7-86f6-47a7-b08e-b44ae7166ca0" providerId="ADAL" clId="{EAE00656-2D10-4AE7-90C6-43995F18E142}" dt="2023-06-05T19:05:52.683" v="309" actId="1076"/>
          <ac:spMkLst>
            <pc:docMk/>
            <pc:sldMk cId="2477893614" sldId="324"/>
            <ac:spMk id="8" creationId="{B99434E2-7D13-1362-25FB-8952B4901271}"/>
          </ac:spMkLst>
        </pc:spChg>
        <pc:spChg chg="add mod">
          <ac:chgData name="Zuercher Ben GBS-INP1a_2021" userId="fbf6a3e7-86f6-47a7-b08e-b44ae7166ca0" providerId="ADAL" clId="{EAE00656-2D10-4AE7-90C6-43995F18E142}" dt="2023-06-05T19:08:43.773" v="358" actId="1076"/>
          <ac:spMkLst>
            <pc:docMk/>
            <pc:sldMk cId="2477893614" sldId="324"/>
            <ac:spMk id="9" creationId="{919E3037-B315-5EDC-A368-841E7FBFDC4D}"/>
          </ac:spMkLst>
        </pc:spChg>
        <pc:spChg chg="add del mod">
          <ac:chgData name="Zuercher Ben GBS-INP1a_2021" userId="fbf6a3e7-86f6-47a7-b08e-b44ae7166ca0" providerId="ADAL" clId="{EAE00656-2D10-4AE7-90C6-43995F18E142}" dt="2023-06-05T19:08:03.214" v="345" actId="20577"/>
          <ac:spMkLst>
            <pc:docMk/>
            <pc:sldMk cId="2477893614" sldId="324"/>
            <ac:spMk id="11" creationId="{3022C1DB-6DCB-E1AD-4F79-9B6A5C45FDBF}"/>
          </ac:spMkLst>
        </pc:spChg>
        <pc:spChg chg="add mod">
          <ac:chgData name="Zuercher Ben GBS-INP1a_2021" userId="fbf6a3e7-86f6-47a7-b08e-b44ae7166ca0" providerId="ADAL" clId="{EAE00656-2D10-4AE7-90C6-43995F18E142}" dt="2023-06-05T19:08:19.171" v="354" actId="20577"/>
          <ac:spMkLst>
            <pc:docMk/>
            <pc:sldMk cId="2477893614" sldId="324"/>
            <ac:spMk id="12" creationId="{3EDFAC56-C2A6-3CD9-DCD5-CA65629B1737}"/>
          </ac:spMkLst>
        </pc:spChg>
        <pc:spChg chg="add mod">
          <ac:chgData name="Zuercher Ben GBS-INP1a_2021" userId="fbf6a3e7-86f6-47a7-b08e-b44ae7166ca0" providerId="ADAL" clId="{EAE00656-2D10-4AE7-90C6-43995F18E142}" dt="2023-06-07T10:56:41.619" v="2147" actId="14100"/>
          <ac:spMkLst>
            <pc:docMk/>
            <pc:sldMk cId="2477893614" sldId="324"/>
            <ac:spMk id="13" creationId="{8EC9FBC9-B8EB-D044-F7F1-A12119C054D3}"/>
          </ac:spMkLst>
        </pc:spChg>
        <pc:spChg chg="add mod">
          <ac:chgData name="Zuercher Ben GBS-INP1a_2021" userId="fbf6a3e7-86f6-47a7-b08e-b44ae7166ca0" providerId="ADAL" clId="{EAE00656-2D10-4AE7-90C6-43995F18E142}" dt="2023-06-07T10:56:23.005" v="2144" actId="14100"/>
          <ac:spMkLst>
            <pc:docMk/>
            <pc:sldMk cId="2477893614" sldId="324"/>
            <ac:spMk id="14" creationId="{3E380FFB-E62D-9C39-D6B9-46DB3F21217F}"/>
          </ac:spMkLst>
        </pc:spChg>
      </pc:sldChg>
      <pc:sldChg chg="addSp delSp modSp add del mod">
        <pc:chgData name="Zuercher Ben GBS-INP1a_2021" userId="fbf6a3e7-86f6-47a7-b08e-b44ae7166ca0" providerId="ADAL" clId="{EAE00656-2D10-4AE7-90C6-43995F18E142}" dt="2023-06-06T18:26:01.450" v="1714" actId="2696"/>
        <pc:sldMkLst>
          <pc:docMk/>
          <pc:sldMk cId="2435939166" sldId="325"/>
        </pc:sldMkLst>
        <pc:spChg chg="del mod">
          <ac:chgData name="Zuercher Ben GBS-INP1a_2021" userId="fbf6a3e7-86f6-47a7-b08e-b44ae7166ca0" providerId="ADAL" clId="{EAE00656-2D10-4AE7-90C6-43995F18E142}" dt="2023-06-05T19:20:32.218" v="536" actId="478"/>
          <ac:spMkLst>
            <pc:docMk/>
            <pc:sldMk cId="2435939166" sldId="325"/>
            <ac:spMk id="3" creationId="{31E30325-219F-328C-693D-BA3AB1545918}"/>
          </ac:spMkLst>
        </pc:spChg>
        <pc:spChg chg="add mod">
          <ac:chgData name="Zuercher Ben GBS-INP1a_2021" userId="fbf6a3e7-86f6-47a7-b08e-b44ae7166ca0" providerId="ADAL" clId="{EAE00656-2D10-4AE7-90C6-43995F18E142}" dt="2023-06-05T19:35:42.570" v="547" actId="20577"/>
          <ac:spMkLst>
            <pc:docMk/>
            <pc:sldMk cId="2435939166" sldId="325"/>
            <ac:spMk id="4" creationId="{D99036E4-5CE7-B0AF-4914-9D8547A31312}"/>
          </ac:spMkLst>
        </pc:spChg>
        <pc:spChg chg="add mod">
          <ac:chgData name="Zuercher Ben GBS-INP1a_2021" userId="fbf6a3e7-86f6-47a7-b08e-b44ae7166ca0" providerId="ADAL" clId="{EAE00656-2D10-4AE7-90C6-43995F18E142}" dt="2023-06-05T19:37:26.093" v="655" actId="1076"/>
          <ac:spMkLst>
            <pc:docMk/>
            <pc:sldMk cId="2435939166" sldId="325"/>
            <ac:spMk id="5" creationId="{9EA9655F-28DA-CF62-65EA-FC79EFD08D6A}"/>
          </ac:spMkLst>
        </pc:spChg>
        <pc:spChg chg="add mod">
          <ac:chgData name="Zuercher Ben GBS-INP1a_2021" userId="fbf6a3e7-86f6-47a7-b08e-b44ae7166ca0" providerId="ADAL" clId="{EAE00656-2D10-4AE7-90C6-43995F18E142}" dt="2023-06-05T19:37:36.321" v="658" actId="14100"/>
          <ac:spMkLst>
            <pc:docMk/>
            <pc:sldMk cId="2435939166" sldId="325"/>
            <ac:spMk id="6" creationId="{419AAD89-EBE0-57E6-E540-DFDC2B20DFD2}"/>
          </ac:spMkLst>
        </pc:spChg>
        <pc:spChg chg="add del mod">
          <ac:chgData name="Zuercher Ben GBS-INP1a_2021" userId="fbf6a3e7-86f6-47a7-b08e-b44ae7166ca0" providerId="ADAL" clId="{EAE00656-2D10-4AE7-90C6-43995F18E142}" dt="2023-06-05T19:37:29.109" v="656" actId="478"/>
          <ac:spMkLst>
            <pc:docMk/>
            <pc:sldMk cId="2435939166" sldId="325"/>
            <ac:spMk id="7" creationId="{CC77737B-81F1-1D5C-E8FA-AF65642D57A2}"/>
          </ac:spMkLst>
        </pc:spChg>
      </pc:sldChg>
      <pc:sldChg chg="modSp mod">
        <pc:chgData name="Zuercher Ben GBS-INP1a_2021" userId="fbf6a3e7-86f6-47a7-b08e-b44ae7166ca0" providerId="ADAL" clId="{EAE00656-2D10-4AE7-90C6-43995F18E142}" dt="2023-06-05T19:31:21.300" v="539" actId="27636"/>
        <pc:sldMkLst>
          <pc:docMk/>
          <pc:sldMk cId="354023657" sldId="326"/>
        </pc:sldMkLst>
        <pc:spChg chg="mod">
          <ac:chgData name="Zuercher Ben GBS-INP1a_2021" userId="fbf6a3e7-86f6-47a7-b08e-b44ae7166ca0" providerId="ADAL" clId="{EAE00656-2D10-4AE7-90C6-43995F18E142}" dt="2023-06-05T19:31:21.300" v="539" actId="27636"/>
          <ac:spMkLst>
            <pc:docMk/>
            <pc:sldMk cId="354023657" sldId="326"/>
            <ac:spMk id="2" creationId="{E73DCC36-4584-E0BB-8373-6DC60621C7CF}"/>
          </ac:spMkLst>
        </pc:spChg>
      </pc:sldChg>
      <pc:sldChg chg="addSp delSp modSp add mod modTransition modAnim modNotesTx">
        <pc:chgData name="Zuercher Ben GBS-INP1a_2021" userId="fbf6a3e7-86f6-47a7-b08e-b44ae7166ca0" providerId="ADAL" clId="{EAE00656-2D10-4AE7-90C6-43995F18E142}" dt="2023-06-07T10:59:45.508" v="2149"/>
        <pc:sldMkLst>
          <pc:docMk/>
          <pc:sldMk cId="587405200" sldId="328"/>
        </pc:sldMkLst>
        <pc:spChg chg="mod">
          <ac:chgData name="Zuercher Ben GBS-INP1a_2021" userId="fbf6a3e7-86f6-47a7-b08e-b44ae7166ca0" providerId="ADAL" clId="{EAE00656-2D10-4AE7-90C6-43995F18E142}" dt="2023-06-05T19:37:59.828" v="682" actId="20577"/>
          <ac:spMkLst>
            <pc:docMk/>
            <pc:sldMk cId="587405200" sldId="328"/>
            <ac:spMk id="4" creationId="{D99036E4-5CE7-B0AF-4914-9D8547A31312}"/>
          </ac:spMkLst>
        </pc:spChg>
        <pc:spChg chg="add del mod">
          <ac:chgData name="Zuercher Ben GBS-INP1a_2021" userId="fbf6a3e7-86f6-47a7-b08e-b44ae7166ca0" providerId="ADAL" clId="{EAE00656-2D10-4AE7-90C6-43995F18E142}" dt="2023-06-06T17:30:30.305" v="1309" actId="21"/>
          <ac:spMkLst>
            <pc:docMk/>
            <pc:sldMk cId="587405200" sldId="328"/>
            <ac:spMk id="5" creationId="{9EA9655F-28DA-CF62-65EA-FC79EFD08D6A}"/>
          </ac:spMkLst>
        </pc:spChg>
        <pc:spChg chg="mod">
          <ac:chgData name="Zuercher Ben GBS-INP1a_2021" userId="fbf6a3e7-86f6-47a7-b08e-b44ae7166ca0" providerId="ADAL" clId="{EAE00656-2D10-4AE7-90C6-43995F18E142}" dt="2023-06-05T19:40:52.475" v="749" actId="14100"/>
          <ac:spMkLst>
            <pc:docMk/>
            <pc:sldMk cId="587405200" sldId="328"/>
            <ac:spMk id="6" creationId="{419AAD89-EBE0-57E6-E540-DFDC2B20DFD2}"/>
          </ac:spMkLst>
        </pc:spChg>
        <pc:spChg chg="add del mod">
          <ac:chgData name="Zuercher Ben GBS-INP1a_2021" userId="fbf6a3e7-86f6-47a7-b08e-b44ae7166ca0" providerId="ADAL" clId="{EAE00656-2D10-4AE7-90C6-43995F18E142}" dt="2023-06-05T19:54:39.161" v="895" actId="22"/>
          <ac:spMkLst>
            <pc:docMk/>
            <pc:sldMk cId="587405200" sldId="328"/>
            <ac:spMk id="7" creationId="{67484BF4-71A1-F019-54A1-E8CC6FB55916}"/>
          </ac:spMkLst>
        </pc:spChg>
        <pc:spChg chg="add mod">
          <ac:chgData name="Zuercher Ben GBS-INP1a_2021" userId="fbf6a3e7-86f6-47a7-b08e-b44ae7166ca0" providerId="ADAL" clId="{EAE00656-2D10-4AE7-90C6-43995F18E142}" dt="2023-06-06T18:25:30.982" v="1710" actId="14100"/>
          <ac:spMkLst>
            <pc:docMk/>
            <pc:sldMk cId="587405200" sldId="328"/>
            <ac:spMk id="7" creationId="{E0C9B675-FA74-7904-A89A-822744B861DC}"/>
          </ac:spMkLst>
        </pc:spChg>
        <pc:spChg chg="add mod">
          <ac:chgData name="Zuercher Ben GBS-INP1a_2021" userId="fbf6a3e7-86f6-47a7-b08e-b44ae7166ca0" providerId="ADAL" clId="{EAE00656-2D10-4AE7-90C6-43995F18E142}" dt="2023-06-06T18:25:36.244" v="1711" actId="14100"/>
          <ac:spMkLst>
            <pc:docMk/>
            <pc:sldMk cId="587405200" sldId="328"/>
            <ac:spMk id="9" creationId="{3CFA3D7E-FFF1-BE4C-6716-FF7D22F41700}"/>
          </ac:spMkLst>
        </pc:spChg>
        <pc:spChg chg="add mod">
          <ac:chgData name="Zuercher Ben GBS-INP1a_2021" userId="fbf6a3e7-86f6-47a7-b08e-b44ae7166ca0" providerId="ADAL" clId="{EAE00656-2D10-4AE7-90C6-43995F18E142}" dt="2023-06-06T18:25:46.012" v="1713" actId="14100"/>
          <ac:spMkLst>
            <pc:docMk/>
            <pc:sldMk cId="587405200" sldId="328"/>
            <ac:spMk id="11" creationId="{72D4B8E8-6300-34A1-9C99-441EA810B147}"/>
          </ac:spMkLst>
        </pc:spChg>
        <pc:spChg chg="add mod">
          <ac:chgData name="Zuercher Ben GBS-INP1a_2021" userId="fbf6a3e7-86f6-47a7-b08e-b44ae7166ca0" providerId="ADAL" clId="{EAE00656-2D10-4AE7-90C6-43995F18E142}" dt="2023-06-06T18:25:40.856" v="1712" actId="14100"/>
          <ac:spMkLst>
            <pc:docMk/>
            <pc:sldMk cId="587405200" sldId="328"/>
            <ac:spMk id="13" creationId="{BE25492A-4AF4-A413-5E70-C2736315EC2C}"/>
          </ac:spMkLst>
        </pc:spChg>
        <pc:spChg chg="add del mod">
          <ac:chgData name="Zuercher Ben GBS-INP1a_2021" userId="fbf6a3e7-86f6-47a7-b08e-b44ae7166ca0" providerId="ADAL" clId="{EAE00656-2D10-4AE7-90C6-43995F18E142}" dt="2023-06-06T17:30:53.890" v="1314"/>
          <ac:spMkLst>
            <pc:docMk/>
            <pc:sldMk cId="587405200" sldId="328"/>
            <ac:spMk id="14" creationId="{45F80D00-BB9E-4E49-C2C1-8162AE03C964}"/>
          </ac:spMkLst>
        </pc:spChg>
        <pc:spChg chg="add del mod">
          <ac:chgData name="Zuercher Ben GBS-INP1a_2021" userId="fbf6a3e7-86f6-47a7-b08e-b44ae7166ca0" providerId="ADAL" clId="{EAE00656-2D10-4AE7-90C6-43995F18E142}" dt="2023-06-06T17:31:02.577" v="1320"/>
          <ac:spMkLst>
            <pc:docMk/>
            <pc:sldMk cId="587405200" sldId="328"/>
            <ac:spMk id="15" creationId="{65851A77-DFD5-993E-1A2A-AA6D91A3BB12}"/>
          </ac:spMkLst>
        </pc:spChg>
        <pc:spChg chg="add del mod">
          <ac:chgData name="Zuercher Ben GBS-INP1a_2021" userId="fbf6a3e7-86f6-47a7-b08e-b44ae7166ca0" providerId="ADAL" clId="{EAE00656-2D10-4AE7-90C6-43995F18E142}" dt="2023-06-06T17:31:08.612" v="1323"/>
          <ac:spMkLst>
            <pc:docMk/>
            <pc:sldMk cId="587405200" sldId="328"/>
            <ac:spMk id="16" creationId="{5C43D6CB-0899-142E-1352-09CEA48D6A92}"/>
          </ac:spMkLst>
        </pc:spChg>
        <pc:spChg chg="add del mod">
          <ac:chgData name="Zuercher Ben GBS-INP1a_2021" userId="fbf6a3e7-86f6-47a7-b08e-b44ae7166ca0" providerId="ADAL" clId="{EAE00656-2D10-4AE7-90C6-43995F18E142}" dt="2023-06-06T17:31:17.207" v="1330"/>
          <ac:spMkLst>
            <pc:docMk/>
            <pc:sldMk cId="587405200" sldId="328"/>
            <ac:spMk id="17" creationId="{57697050-579F-EBCD-815E-75EF15568472}"/>
          </ac:spMkLst>
        </pc:spChg>
        <pc:spChg chg="add del mod">
          <ac:chgData name="Zuercher Ben GBS-INP1a_2021" userId="fbf6a3e7-86f6-47a7-b08e-b44ae7166ca0" providerId="ADAL" clId="{EAE00656-2D10-4AE7-90C6-43995F18E142}" dt="2023-06-06T17:31:22.713" v="1333"/>
          <ac:spMkLst>
            <pc:docMk/>
            <pc:sldMk cId="587405200" sldId="328"/>
            <ac:spMk id="18" creationId="{7CD62139-F5A5-2FC1-DDA5-E737A3AE0519}"/>
          </ac:spMkLst>
        </pc:spChg>
      </pc:sldChg>
      <pc:sldChg chg="addSp delSp modSp new mod modTransition modClrScheme modShow chgLayout">
        <pc:chgData name="Zuercher Ben GBS-INP1a_2021" userId="fbf6a3e7-86f6-47a7-b08e-b44ae7166ca0" providerId="ADAL" clId="{EAE00656-2D10-4AE7-90C6-43995F18E142}" dt="2023-06-07T09:04:48.452" v="2094" actId="729"/>
        <pc:sldMkLst>
          <pc:docMk/>
          <pc:sldMk cId="1626099017" sldId="329"/>
        </pc:sldMkLst>
        <pc:spChg chg="del">
          <ac:chgData name="Zuercher Ben GBS-INP1a_2021" userId="fbf6a3e7-86f6-47a7-b08e-b44ae7166ca0" providerId="ADAL" clId="{EAE00656-2D10-4AE7-90C6-43995F18E142}" dt="2023-06-05T19:41:17.414" v="751" actId="700"/>
          <ac:spMkLst>
            <pc:docMk/>
            <pc:sldMk cId="1626099017" sldId="329"/>
            <ac:spMk id="2" creationId="{923A5795-66B9-447E-03B0-ECDE5F4D0745}"/>
          </ac:spMkLst>
        </pc:spChg>
        <pc:spChg chg="del">
          <ac:chgData name="Zuercher Ben GBS-INP1a_2021" userId="fbf6a3e7-86f6-47a7-b08e-b44ae7166ca0" providerId="ADAL" clId="{EAE00656-2D10-4AE7-90C6-43995F18E142}" dt="2023-06-05T19:41:17.414" v="751" actId="700"/>
          <ac:spMkLst>
            <pc:docMk/>
            <pc:sldMk cId="1626099017" sldId="329"/>
            <ac:spMk id="3" creationId="{3E7E523A-2577-67B0-B075-70AF2BAA63B8}"/>
          </ac:spMkLst>
        </pc:spChg>
        <pc:spChg chg="add mod">
          <ac:chgData name="Zuercher Ben GBS-INP1a_2021" userId="fbf6a3e7-86f6-47a7-b08e-b44ae7166ca0" providerId="ADAL" clId="{EAE00656-2D10-4AE7-90C6-43995F18E142}" dt="2023-06-05T19:47:28.377" v="817" actId="14100"/>
          <ac:spMkLst>
            <pc:docMk/>
            <pc:sldMk cId="1626099017" sldId="329"/>
            <ac:spMk id="18" creationId="{F1218DF9-0171-84AB-71D3-DE1D408BFAFA}"/>
          </ac:spMkLst>
        </pc:spChg>
        <pc:spChg chg="add del mod">
          <ac:chgData name="Zuercher Ben GBS-INP1a_2021" userId="fbf6a3e7-86f6-47a7-b08e-b44ae7166ca0" providerId="ADAL" clId="{EAE00656-2D10-4AE7-90C6-43995F18E142}" dt="2023-06-05T19:57:54.035" v="1110" actId="20577"/>
          <ac:spMkLst>
            <pc:docMk/>
            <pc:sldMk cId="1626099017" sldId="329"/>
            <ac:spMk id="19" creationId="{0B25342F-F62A-1C72-D0C7-6EE17E25A1D2}"/>
          </ac:spMkLst>
        </pc:spChg>
        <pc:spChg chg="add mod">
          <ac:chgData name="Zuercher Ben GBS-INP1a_2021" userId="fbf6a3e7-86f6-47a7-b08e-b44ae7166ca0" providerId="ADAL" clId="{EAE00656-2D10-4AE7-90C6-43995F18E142}" dt="2023-06-05T19:49:07.241" v="861"/>
          <ac:spMkLst>
            <pc:docMk/>
            <pc:sldMk cId="1626099017" sldId="329"/>
            <ac:spMk id="20" creationId="{7140E15D-2C01-D16C-7F2F-2FAF03CF8CE2}"/>
          </ac:spMkLst>
        </pc:spChg>
        <pc:spChg chg="add mod">
          <ac:chgData name="Zuercher Ben GBS-INP1a_2021" userId="fbf6a3e7-86f6-47a7-b08e-b44ae7166ca0" providerId="ADAL" clId="{EAE00656-2D10-4AE7-90C6-43995F18E142}" dt="2023-06-05T19:48:24.804" v="833" actId="1038"/>
          <ac:spMkLst>
            <pc:docMk/>
            <pc:sldMk cId="1626099017" sldId="329"/>
            <ac:spMk id="21" creationId="{D833C56A-C6AA-2921-9772-646905ACD11A}"/>
          </ac:spMkLst>
        </pc:spChg>
        <pc:spChg chg="add mod">
          <ac:chgData name="Zuercher Ben GBS-INP1a_2021" userId="fbf6a3e7-86f6-47a7-b08e-b44ae7166ca0" providerId="ADAL" clId="{EAE00656-2D10-4AE7-90C6-43995F18E142}" dt="2023-06-05T19:49:17.457" v="864"/>
          <ac:spMkLst>
            <pc:docMk/>
            <pc:sldMk cId="1626099017" sldId="329"/>
            <ac:spMk id="22" creationId="{9D875495-2CEA-B447-D1B2-5B55BF1521CA}"/>
          </ac:spMkLst>
        </pc:spChg>
        <pc:spChg chg="add mod">
          <ac:chgData name="Zuercher Ben GBS-INP1a_2021" userId="fbf6a3e7-86f6-47a7-b08e-b44ae7166ca0" providerId="ADAL" clId="{EAE00656-2D10-4AE7-90C6-43995F18E142}" dt="2023-06-05T19:48:40.620" v="845" actId="1036"/>
          <ac:spMkLst>
            <pc:docMk/>
            <pc:sldMk cId="1626099017" sldId="329"/>
            <ac:spMk id="23" creationId="{B7637FD8-C487-0278-D824-33EB4BC3CF7F}"/>
          </ac:spMkLst>
        </pc:spChg>
        <pc:spChg chg="add mod">
          <ac:chgData name="Zuercher Ben GBS-INP1a_2021" userId="fbf6a3e7-86f6-47a7-b08e-b44ae7166ca0" providerId="ADAL" clId="{EAE00656-2D10-4AE7-90C6-43995F18E142}" dt="2023-06-05T19:49:32.870" v="871"/>
          <ac:spMkLst>
            <pc:docMk/>
            <pc:sldMk cId="1626099017" sldId="329"/>
            <ac:spMk id="24" creationId="{2C5D2E55-D850-75D0-C7F5-B9DBE0471C91}"/>
          </ac:spMkLst>
        </pc:spChg>
        <pc:spChg chg="add mod">
          <ac:chgData name="Zuercher Ben GBS-INP1a_2021" userId="fbf6a3e7-86f6-47a7-b08e-b44ae7166ca0" providerId="ADAL" clId="{EAE00656-2D10-4AE7-90C6-43995F18E142}" dt="2023-06-06T17:21:19.706" v="1199" actId="20577"/>
          <ac:spMkLst>
            <pc:docMk/>
            <pc:sldMk cId="1626099017" sldId="329"/>
            <ac:spMk id="25" creationId="{D70CA127-EAC5-186F-CDA4-15CDFB19116B}"/>
          </ac:spMkLst>
        </pc:spChg>
        <pc:cxnChg chg="add mod">
          <ac:chgData name="Zuercher Ben GBS-INP1a_2021" userId="fbf6a3e7-86f6-47a7-b08e-b44ae7166ca0" providerId="ADAL" clId="{EAE00656-2D10-4AE7-90C6-43995F18E142}" dt="2023-06-05T19:45:25.299" v="795" actId="1076"/>
          <ac:cxnSpMkLst>
            <pc:docMk/>
            <pc:sldMk cId="1626099017" sldId="329"/>
            <ac:cxnSpMk id="7" creationId="{0549B12F-5180-4D0C-BB58-D431CA90123B}"/>
          </ac:cxnSpMkLst>
        </pc:cxnChg>
        <pc:cxnChg chg="add mod">
          <ac:chgData name="Zuercher Ben GBS-INP1a_2021" userId="fbf6a3e7-86f6-47a7-b08e-b44ae7166ca0" providerId="ADAL" clId="{EAE00656-2D10-4AE7-90C6-43995F18E142}" dt="2023-06-05T19:49:43.154" v="875" actId="1036"/>
          <ac:cxnSpMkLst>
            <pc:docMk/>
            <pc:sldMk cId="1626099017" sldId="329"/>
            <ac:cxnSpMk id="12" creationId="{CDB06D02-8731-A7F4-1099-29D0245EA705}"/>
          </ac:cxnSpMkLst>
        </pc:cxnChg>
      </pc:sldChg>
      <pc:sldChg chg="add del">
        <pc:chgData name="Zuercher Ben GBS-INP1a_2021" userId="fbf6a3e7-86f6-47a7-b08e-b44ae7166ca0" providerId="ADAL" clId="{EAE00656-2D10-4AE7-90C6-43995F18E142}" dt="2023-06-06T17:31:38.690" v="1335" actId="47"/>
        <pc:sldMkLst>
          <pc:docMk/>
          <pc:sldMk cId="2117786359" sldId="330"/>
        </pc:sldMkLst>
      </pc:sldChg>
      <pc:sldChg chg="addSp delSp modSp add mod ord modTransition modClrScheme addAnim delAnim modAnim chgLayout">
        <pc:chgData name="Zuercher Ben GBS-INP1a_2021" userId="fbf6a3e7-86f6-47a7-b08e-b44ae7166ca0" providerId="ADAL" clId="{EAE00656-2D10-4AE7-90C6-43995F18E142}" dt="2023-06-07T09:13:48.728" v="2109"/>
        <pc:sldMkLst>
          <pc:docMk/>
          <pc:sldMk cId="362717553" sldId="331"/>
        </pc:sldMkLst>
        <pc:spChg chg="add del mod ord">
          <ac:chgData name="Zuercher Ben GBS-INP1a_2021" userId="fbf6a3e7-86f6-47a7-b08e-b44ae7166ca0" providerId="ADAL" clId="{EAE00656-2D10-4AE7-90C6-43995F18E142}" dt="2023-06-06T17:34:23.264" v="1351" actId="478"/>
          <ac:spMkLst>
            <pc:docMk/>
            <pc:sldMk cId="362717553" sldId="331"/>
            <ac:spMk id="2" creationId="{3E0C1EE5-87D3-2934-458E-ECE432F51446}"/>
          </ac:spMkLst>
        </pc:spChg>
        <pc:spChg chg="add del mod">
          <ac:chgData name="Zuercher Ben GBS-INP1a_2021" userId="fbf6a3e7-86f6-47a7-b08e-b44ae7166ca0" providerId="ADAL" clId="{EAE00656-2D10-4AE7-90C6-43995F18E142}" dt="2023-06-06T17:34:20.940" v="1350"/>
          <ac:spMkLst>
            <pc:docMk/>
            <pc:sldMk cId="362717553" sldId="331"/>
            <ac:spMk id="3" creationId="{69CFB1F5-DFD4-15FC-3FDE-D5BF66DF5C8C}"/>
          </ac:spMkLst>
        </pc:spChg>
        <pc:spChg chg="add del mod ord">
          <ac:chgData name="Zuercher Ben GBS-INP1a_2021" userId="fbf6a3e7-86f6-47a7-b08e-b44ae7166ca0" providerId="ADAL" clId="{EAE00656-2D10-4AE7-90C6-43995F18E142}" dt="2023-06-06T17:34:23.264" v="1351" actId="478"/>
          <ac:spMkLst>
            <pc:docMk/>
            <pc:sldMk cId="362717553" sldId="331"/>
            <ac:spMk id="4" creationId="{D99036E4-5CE7-B0AF-4914-9D8547A31312}"/>
          </ac:spMkLst>
        </pc:spChg>
        <pc:spChg chg="add del mod">
          <ac:chgData name="Zuercher Ben GBS-INP1a_2021" userId="fbf6a3e7-86f6-47a7-b08e-b44ae7166ca0" providerId="ADAL" clId="{EAE00656-2D10-4AE7-90C6-43995F18E142}" dt="2023-06-06T17:34:20.940" v="1350"/>
          <ac:spMkLst>
            <pc:docMk/>
            <pc:sldMk cId="362717553" sldId="331"/>
            <ac:spMk id="5" creationId="{1BF564C3-4976-C8A7-51CF-B3253558F2B1}"/>
          </ac:spMkLst>
        </pc:spChg>
        <pc:spChg chg="add del">
          <ac:chgData name="Zuercher Ben GBS-INP1a_2021" userId="fbf6a3e7-86f6-47a7-b08e-b44ae7166ca0" providerId="ADAL" clId="{EAE00656-2D10-4AE7-90C6-43995F18E142}" dt="2023-06-06T17:34:23.264" v="1351" actId="478"/>
          <ac:spMkLst>
            <pc:docMk/>
            <pc:sldMk cId="362717553" sldId="331"/>
            <ac:spMk id="6" creationId="{419AAD89-EBE0-57E6-E540-DFDC2B20DFD2}"/>
          </ac:spMkLst>
        </pc:spChg>
        <pc:spChg chg="add del">
          <ac:chgData name="Zuercher Ben GBS-INP1a_2021" userId="fbf6a3e7-86f6-47a7-b08e-b44ae7166ca0" providerId="ADAL" clId="{EAE00656-2D10-4AE7-90C6-43995F18E142}" dt="2023-06-06T17:34:23.264" v="1351" actId="478"/>
          <ac:spMkLst>
            <pc:docMk/>
            <pc:sldMk cId="362717553" sldId="331"/>
            <ac:spMk id="7" creationId="{E0C9B675-FA74-7904-A89A-822744B861DC}"/>
          </ac:spMkLst>
        </pc:spChg>
        <pc:spChg chg="add del mod">
          <ac:chgData name="Zuercher Ben GBS-INP1a_2021" userId="fbf6a3e7-86f6-47a7-b08e-b44ae7166ca0" providerId="ADAL" clId="{EAE00656-2D10-4AE7-90C6-43995F18E142}" dt="2023-06-06T17:34:20.940" v="1350"/>
          <ac:spMkLst>
            <pc:docMk/>
            <pc:sldMk cId="362717553" sldId="331"/>
            <ac:spMk id="8" creationId="{80764A9C-1D41-5C11-E396-D2AD48526AFA}"/>
          </ac:spMkLst>
        </pc:spChg>
        <pc:spChg chg="add del">
          <ac:chgData name="Zuercher Ben GBS-INP1a_2021" userId="fbf6a3e7-86f6-47a7-b08e-b44ae7166ca0" providerId="ADAL" clId="{EAE00656-2D10-4AE7-90C6-43995F18E142}" dt="2023-06-06T17:34:23.264" v="1351" actId="478"/>
          <ac:spMkLst>
            <pc:docMk/>
            <pc:sldMk cId="362717553" sldId="331"/>
            <ac:spMk id="9" creationId="{3CFA3D7E-FFF1-BE4C-6716-FF7D22F41700}"/>
          </ac:spMkLst>
        </pc:spChg>
        <pc:spChg chg="add del mod">
          <ac:chgData name="Zuercher Ben GBS-INP1a_2021" userId="fbf6a3e7-86f6-47a7-b08e-b44ae7166ca0" providerId="ADAL" clId="{EAE00656-2D10-4AE7-90C6-43995F18E142}" dt="2023-06-06T17:34:20.940" v="1350"/>
          <ac:spMkLst>
            <pc:docMk/>
            <pc:sldMk cId="362717553" sldId="331"/>
            <ac:spMk id="10" creationId="{4DB4BB22-E079-33E7-1452-C0FC14E9E15E}"/>
          </ac:spMkLst>
        </pc:spChg>
        <pc:spChg chg="add del">
          <ac:chgData name="Zuercher Ben GBS-INP1a_2021" userId="fbf6a3e7-86f6-47a7-b08e-b44ae7166ca0" providerId="ADAL" clId="{EAE00656-2D10-4AE7-90C6-43995F18E142}" dt="2023-06-06T17:34:23.264" v="1351" actId="478"/>
          <ac:spMkLst>
            <pc:docMk/>
            <pc:sldMk cId="362717553" sldId="331"/>
            <ac:spMk id="11" creationId="{72D4B8E8-6300-34A1-9C99-441EA810B147}"/>
          </ac:spMkLst>
        </pc:spChg>
        <pc:spChg chg="add del mod">
          <ac:chgData name="Zuercher Ben GBS-INP1a_2021" userId="fbf6a3e7-86f6-47a7-b08e-b44ae7166ca0" providerId="ADAL" clId="{EAE00656-2D10-4AE7-90C6-43995F18E142}" dt="2023-06-06T17:34:20.940" v="1350"/>
          <ac:spMkLst>
            <pc:docMk/>
            <pc:sldMk cId="362717553" sldId="331"/>
            <ac:spMk id="12" creationId="{480AD59D-A514-D502-9BAD-307E329ECDC6}"/>
          </ac:spMkLst>
        </pc:spChg>
        <pc:spChg chg="add del">
          <ac:chgData name="Zuercher Ben GBS-INP1a_2021" userId="fbf6a3e7-86f6-47a7-b08e-b44ae7166ca0" providerId="ADAL" clId="{EAE00656-2D10-4AE7-90C6-43995F18E142}" dt="2023-06-06T17:34:23.264" v="1351" actId="478"/>
          <ac:spMkLst>
            <pc:docMk/>
            <pc:sldMk cId="362717553" sldId="331"/>
            <ac:spMk id="13" creationId="{BE25492A-4AF4-A413-5E70-C2736315EC2C}"/>
          </ac:spMkLst>
        </pc:spChg>
        <pc:spChg chg="add del mod">
          <ac:chgData name="Zuercher Ben GBS-INP1a_2021" userId="fbf6a3e7-86f6-47a7-b08e-b44ae7166ca0" providerId="ADAL" clId="{EAE00656-2D10-4AE7-90C6-43995F18E142}" dt="2023-06-06T17:34:20.940" v="1350"/>
          <ac:spMkLst>
            <pc:docMk/>
            <pc:sldMk cId="362717553" sldId="331"/>
            <ac:spMk id="14" creationId="{408EAB28-75A7-35DA-6F00-1B8E0E61A52E}"/>
          </ac:spMkLst>
        </pc:spChg>
        <pc:spChg chg="add del mod">
          <ac:chgData name="Zuercher Ben GBS-INP1a_2021" userId="fbf6a3e7-86f6-47a7-b08e-b44ae7166ca0" providerId="ADAL" clId="{EAE00656-2D10-4AE7-90C6-43995F18E142}" dt="2023-06-06T17:34:20.940" v="1350"/>
          <ac:spMkLst>
            <pc:docMk/>
            <pc:sldMk cId="362717553" sldId="331"/>
            <ac:spMk id="15" creationId="{C8F6212E-719B-2031-A49B-E70EE99FC75D}"/>
          </ac:spMkLst>
        </pc:spChg>
        <pc:spChg chg="add del mod">
          <ac:chgData name="Zuercher Ben GBS-INP1a_2021" userId="fbf6a3e7-86f6-47a7-b08e-b44ae7166ca0" providerId="ADAL" clId="{EAE00656-2D10-4AE7-90C6-43995F18E142}" dt="2023-06-06T17:34:18.221" v="1347"/>
          <ac:spMkLst>
            <pc:docMk/>
            <pc:sldMk cId="362717553" sldId="331"/>
            <ac:spMk id="16" creationId="{43F27204-C635-D5CC-99B9-C0FF2332D9C2}"/>
          </ac:spMkLst>
        </pc:spChg>
        <pc:spChg chg="add del mod">
          <ac:chgData name="Zuercher Ben GBS-INP1a_2021" userId="fbf6a3e7-86f6-47a7-b08e-b44ae7166ca0" providerId="ADAL" clId="{EAE00656-2D10-4AE7-90C6-43995F18E142}" dt="2023-06-06T17:34:18.221" v="1347"/>
          <ac:spMkLst>
            <pc:docMk/>
            <pc:sldMk cId="362717553" sldId="331"/>
            <ac:spMk id="17" creationId="{C9E8BD8E-0A46-31AE-79A8-8E9D8118A692}"/>
          </ac:spMkLst>
        </pc:spChg>
        <pc:spChg chg="add del mod">
          <ac:chgData name="Zuercher Ben GBS-INP1a_2021" userId="fbf6a3e7-86f6-47a7-b08e-b44ae7166ca0" providerId="ADAL" clId="{EAE00656-2D10-4AE7-90C6-43995F18E142}" dt="2023-06-06T17:34:18.221" v="1347"/>
          <ac:spMkLst>
            <pc:docMk/>
            <pc:sldMk cId="362717553" sldId="331"/>
            <ac:spMk id="18" creationId="{DDF442CA-94E7-0E2E-D040-F4D2A260CF68}"/>
          </ac:spMkLst>
        </pc:spChg>
        <pc:spChg chg="add del mod">
          <ac:chgData name="Zuercher Ben GBS-INP1a_2021" userId="fbf6a3e7-86f6-47a7-b08e-b44ae7166ca0" providerId="ADAL" clId="{EAE00656-2D10-4AE7-90C6-43995F18E142}" dt="2023-06-06T17:34:18.221" v="1347"/>
          <ac:spMkLst>
            <pc:docMk/>
            <pc:sldMk cId="362717553" sldId="331"/>
            <ac:spMk id="19" creationId="{32F91036-E98D-7ACA-E9BC-9F0E8F4AC201}"/>
          </ac:spMkLst>
        </pc:spChg>
        <pc:spChg chg="add del mod">
          <ac:chgData name="Zuercher Ben GBS-INP1a_2021" userId="fbf6a3e7-86f6-47a7-b08e-b44ae7166ca0" providerId="ADAL" clId="{EAE00656-2D10-4AE7-90C6-43995F18E142}" dt="2023-06-06T17:34:18.221" v="1347"/>
          <ac:spMkLst>
            <pc:docMk/>
            <pc:sldMk cId="362717553" sldId="331"/>
            <ac:spMk id="20" creationId="{9B842304-7DE8-92CE-CC76-D2A0ECD56C6A}"/>
          </ac:spMkLst>
        </pc:spChg>
        <pc:spChg chg="add del mod">
          <ac:chgData name="Zuercher Ben GBS-INP1a_2021" userId="fbf6a3e7-86f6-47a7-b08e-b44ae7166ca0" providerId="ADAL" clId="{EAE00656-2D10-4AE7-90C6-43995F18E142}" dt="2023-06-06T17:34:18.221" v="1347"/>
          <ac:spMkLst>
            <pc:docMk/>
            <pc:sldMk cId="362717553" sldId="331"/>
            <ac:spMk id="21" creationId="{7F83BC7F-7223-2A34-40EA-2E06F81BCD6C}"/>
          </ac:spMkLst>
        </pc:spChg>
        <pc:spChg chg="add del mod">
          <ac:chgData name="Zuercher Ben GBS-INP1a_2021" userId="fbf6a3e7-86f6-47a7-b08e-b44ae7166ca0" providerId="ADAL" clId="{EAE00656-2D10-4AE7-90C6-43995F18E142}" dt="2023-06-06T17:34:18.221" v="1347"/>
          <ac:spMkLst>
            <pc:docMk/>
            <pc:sldMk cId="362717553" sldId="331"/>
            <ac:spMk id="22" creationId="{BC3D7E77-1B02-8233-AB1A-951E73B8F74E}"/>
          </ac:spMkLst>
        </pc:spChg>
        <pc:spChg chg="add del mod">
          <ac:chgData name="Zuercher Ben GBS-INP1a_2021" userId="fbf6a3e7-86f6-47a7-b08e-b44ae7166ca0" providerId="ADAL" clId="{EAE00656-2D10-4AE7-90C6-43995F18E142}" dt="2023-06-06T17:34:50.837" v="1369" actId="478"/>
          <ac:spMkLst>
            <pc:docMk/>
            <pc:sldMk cId="362717553" sldId="331"/>
            <ac:spMk id="23" creationId="{5D874E54-9E8E-3CEC-2869-4A46C6E82615}"/>
          </ac:spMkLst>
        </pc:spChg>
        <pc:spChg chg="add del mod">
          <ac:chgData name="Zuercher Ben GBS-INP1a_2021" userId="fbf6a3e7-86f6-47a7-b08e-b44ae7166ca0" providerId="ADAL" clId="{EAE00656-2D10-4AE7-90C6-43995F18E142}" dt="2023-06-06T17:34:50.837" v="1369" actId="478"/>
          <ac:spMkLst>
            <pc:docMk/>
            <pc:sldMk cId="362717553" sldId="331"/>
            <ac:spMk id="24" creationId="{90EA9F96-6332-FEFD-96FF-693F114015CE}"/>
          </ac:spMkLst>
        </pc:spChg>
        <pc:spChg chg="add mod">
          <ac:chgData name="Zuercher Ben GBS-INP1a_2021" userId="fbf6a3e7-86f6-47a7-b08e-b44ae7166ca0" providerId="ADAL" clId="{EAE00656-2D10-4AE7-90C6-43995F18E142}" dt="2023-06-06T17:34:24.202" v="1352"/>
          <ac:spMkLst>
            <pc:docMk/>
            <pc:sldMk cId="362717553" sldId="331"/>
            <ac:spMk id="25" creationId="{724D3E19-0B16-F581-E562-00E3D2BE903F}"/>
          </ac:spMkLst>
        </pc:spChg>
        <pc:spChg chg="add mod">
          <ac:chgData name="Zuercher Ben GBS-INP1a_2021" userId="fbf6a3e7-86f6-47a7-b08e-b44ae7166ca0" providerId="ADAL" clId="{EAE00656-2D10-4AE7-90C6-43995F18E142}" dt="2023-06-06T17:49:45.422" v="1508" actId="14100"/>
          <ac:spMkLst>
            <pc:docMk/>
            <pc:sldMk cId="362717553" sldId="331"/>
            <ac:spMk id="26" creationId="{BFAFA303-D72C-DA28-035F-AB6EBF731AC6}"/>
          </ac:spMkLst>
        </pc:spChg>
        <pc:spChg chg="add mod">
          <ac:chgData name="Zuercher Ben GBS-INP1a_2021" userId="fbf6a3e7-86f6-47a7-b08e-b44ae7166ca0" providerId="ADAL" clId="{EAE00656-2D10-4AE7-90C6-43995F18E142}" dt="2023-06-06T17:49:53.861" v="1510" actId="14100"/>
          <ac:spMkLst>
            <pc:docMk/>
            <pc:sldMk cId="362717553" sldId="331"/>
            <ac:spMk id="27" creationId="{C6878C17-9D36-A043-C755-9FA0D35C5CF3}"/>
          </ac:spMkLst>
        </pc:spChg>
        <pc:spChg chg="add mod">
          <ac:chgData name="Zuercher Ben GBS-INP1a_2021" userId="fbf6a3e7-86f6-47a7-b08e-b44ae7166ca0" providerId="ADAL" clId="{EAE00656-2D10-4AE7-90C6-43995F18E142}" dt="2023-06-06T17:49:49.490" v="1509" actId="14100"/>
          <ac:spMkLst>
            <pc:docMk/>
            <pc:sldMk cId="362717553" sldId="331"/>
            <ac:spMk id="28" creationId="{73CE12B6-60EB-58ED-C022-A2D30657EFE0}"/>
          </ac:spMkLst>
        </pc:spChg>
        <pc:spChg chg="add mod">
          <ac:chgData name="Zuercher Ben GBS-INP1a_2021" userId="fbf6a3e7-86f6-47a7-b08e-b44ae7166ca0" providerId="ADAL" clId="{EAE00656-2D10-4AE7-90C6-43995F18E142}" dt="2023-06-06T17:49:58.118" v="1511" actId="14100"/>
          <ac:spMkLst>
            <pc:docMk/>
            <pc:sldMk cId="362717553" sldId="331"/>
            <ac:spMk id="29" creationId="{B51711FA-F65E-EED8-B8BE-35021935A2EC}"/>
          </ac:spMkLst>
        </pc:spChg>
        <pc:spChg chg="add del mod">
          <ac:chgData name="Zuercher Ben GBS-INP1a_2021" userId="fbf6a3e7-86f6-47a7-b08e-b44ae7166ca0" providerId="ADAL" clId="{EAE00656-2D10-4AE7-90C6-43995F18E142}" dt="2023-06-06T17:34:35.415" v="1357"/>
          <ac:spMkLst>
            <pc:docMk/>
            <pc:sldMk cId="362717553" sldId="331"/>
            <ac:spMk id="30" creationId="{AC6A4567-F8BD-8713-1196-224429BDFAB1}"/>
          </ac:spMkLst>
        </pc:spChg>
        <pc:spChg chg="add del mod">
          <ac:chgData name="Zuercher Ben GBS-INP1a_2021" userId="fbf6a3e7-86f6-47a7-b08e-b44ae7166ca0" providerId="ADAL" clId="{EAE00656-2D10-4AE7-90C6-43995F18E142}" dt="2023-06-06T17:34:42.922" v="1366"/>
          <ac:spMkLst>
            <pc:docMk/>
            <pc:sldMk cId="362717553" sldId="331"/>
            <ac:spMk id="31" creationId="{06205571-23D1-1F9D-4ECF-CEC71275B4F8}"/>
          </ac:spMkLst>
        </pc:spChg>
        <pc:spChg chg="add del mod">
          <ac:chgData name="Zuercher Ben GBS-INP1a_2021" userId="fbf6a3e7-86f6-47a7-b08e-b44ae7166ca0" providerId="ADAL" clId="{EAE00656-2D10-4AE7-90C6-43995F18E142}" dt="2023-06-06T17:35:16.485" v="1377"/>
          <ac:spMkLst>
            <pc:docMk/>
            <pc:sldMk cId="362717553" sldId="331"/>
            <ac:spMk id="33" creationId="{B4D9A594-A85A-7FE0-4119-C6D37ABE61C6}"/>
          </ac:spMkLst>
        </pc:spChg>
        <pc:spChg chg="add del mod">
          <ac:chgData name="Zuercher Ben GBS-INP1a_2021" userId="fbf6a3e7-86f6-47a7-b08e-b44ae7166ca0" providerId="ADAL" clId="{EAE00656-2D10-4AE7-90C6-43995F18E142}" dt="2023-06-06T17:35:16.485" v="1377"/>
          <ac:spMkLst>
            <pc:docMk/>
            <pc:sldMk cId="362717553" sldId="331"/>
            <ac:spMk id="34" creationId="{B0CF88D8-587A-889D-9A8C-A3413FA56630}"/>
          </ac:spMkLst>
        </pc:spChg>
        <pc:spChg chg="add del mod">
          <ac:chgData name="Zuercher Ben GBS-INP1a_2021" userId="fbf6a3e7-86f6-47a7-b08e-b44ae7166ca0" providerId="ADAL" clId="{EAE00656-2D10-4AE7-90C6-43995F18E142}" dt="2023-06-06T17:35:33.778" v="1383"/>
          <ac:spMkLst>
            <pc:docMk/>
            <pc:sldMk cId="362717553" sldId="331"/>
            <ac:spMk id="36" creationId="{251DA970-8F4F-5128-EC1D-18784E674EB3}"/>
          </ac:spMkLst>
        </pc:spChg>
        <pc:spChg chg="add del mod">
          <ac:chgData name="Zuercher Ben GBS-INP1a_2021" userId="fbf6a3e7-86f6-47a7-b08e-b44ae7166ca0" providerId="ADAL" clId="{EAE00656-2D10-4AE7-90C6-43995F18E142}" dt="2023-06-06T17:35:33.778" v="1383"/>
          <ac:spMkLst>
            <pc:docMk/>
            <pc:sldMk cId="362717553" sldId="331"/>
            <ac:spMk id="37" creationId="{D90C9F59-30DB-41AF-7955-D08C6B9EE008}"/>
          </ac:spMkLst>
        </pc:spChg>
        <pc:spChg chg="add del mod">
          <ac:chgData name="Zuercher Ben GBS-INP1a_2021" userId="fbf6a3e7-86f6-47a7-b08e-b44ae7166ca0" providerId="ADAL" clId="{EAE00656-2D10-4AE7-90C6-43995F18E142}" dt="2023-06-06T17:35:37.919" v="1387"/>
          <ac:spMkLst>
            <pc:docMk/>
            <pc:sldMk cId="362717553" sldId="331"/>
            <ac:spMk id="38" creationId="{EF368536-482B-B314-DC39-36E65CAC08CE}"/>
          </ac:spMkLst>
        </pc:spChg>
        <pc:spChg chg="add mod">
          <ac:chgData name="Zuercher Ben GBS-INP1a_2021" userId="fbf6a3e7-86f6-47a7-b08e-b44ae7166ca0" providerId="ADAL" clId="{EAE00656-2D10-4AE7-90C6-43995F18E142}" dt="2023-06-06T17:37:50.416" v="1417" actId="1035"/>
          <ac:spMkLst>
            <pc:docMk/>
            <pc:sldMk cId="362717553" sldId="331"/>
            <ac:spMk id="40" creationId="{3EF02C1C-C035-BC97-B9CD-2E2FB9D786EB}"/>
          </ac:spMkLst>
        </pc:spChg>
        <pc:spChg chg="add del mod">
          <ac:chgData name="Zuercher Ben GBS-INP1a_2021" userId="fbf6a3e7-86f6-47a7-b08e-b44ae7166ca0" providerId="ADAL" clId="{EAE00656-2D10-4AE7-90C6-43995F18E142}" dt="2023-06-06T17:38:10.487" v="1419"/>
          <ac:spMkLst>
            <pc:docMk/>
            <pc:sldMk cId="362717553" sldId="331"/>
            <ac:spMk id="41" creationId="{677D8680-2742-7752-3748-140825E93B2C}"/>
          </ac:spMkLst>
        </pc:spChg>
        <pc:spChg chg="add mod">
          <ac:chgData name="Zuercher Ben GBS-INP1a_2021" userId="fbf6a3e7-86f6-47a7-b08e-b44ae7166ca0" providerId="ADAL" clId="{EAE00656-2D10-4AE7-90C6-43995F18E142}" dt="2023-06-06T17:39:15.826" v="1434" actId="255"/>
          <ac:spMkLst>
            <pc:docMk/>
            <pc:sldMk cId="362717553" sldId="331"/>
            <ac:spMk id="43" creationId="{2F39CEAD-F39D-F997-F782-78B441E91FB1}"/>
          </ac:spMkLst>
        </pc:spChg>
        <pc:picChg chg="add del">
          <ac:chgData name="Zuercher Ben GBS-INP1a_2021" userId="fbf6a3e7-86f6-47a7-b08e-b44ae7166ca0" providerId="ADAL" clId="{EAE00656-2D10-4AE7-90C6-43995F18E142}" dt="2023-06-06T17:34:44.536" v="1368"/>
          <ac:picMkLst>
            <pc:docMk/>
            <pc:sldMk cId="362717553" sldId="331"/>
            <ac:picMk id="32" creationId="{754B4EE4-799F-6F0C-30CE-EE546BEE26BC}"/>
          </ac:picMkLst>
        </pc:picChg>
        <pc:picChg chg="add del">
          <ac:chgData name="Zuercher Ben GBS-INP1a_2021" userId="fbf6a3e7-86f6-47a7-b08e-b44ae7166ca0" providerId="ADAL" clId="{EAE00656-2D10-4AE7-90C6-43995F18E142}" dt="2023-06-06T17:35:25.279" v="1379" actId="478"/>
          <ac:picMkLst>
            <pc:docMk/>
            <pc:sldMk cId="362717553" sldId="331"/>
            <ac:picMk id="35" creationId="{C51CBA54-5E7E-8DDE-57BD-0A369E97FD20}"/>
          </ac:picMkLst>
        </pc:picChg>
        <pc:picChg chg="add del">
          <ac:chgData name="Zuercher Ben GBS-INP1a_2021" userId="fbf6a3e7-86f6-47a7-b08e-b44ae7166ca0" providerId="ADAL" clId="{EAE00656-2D10-4AE7-90C6-43995F18E142}" dt="2023-06-06T17:35:50.608" v="1389"/>
          <ac:picMkLst>
            <pc:docMk/>
            <pc:sldMk cId="362717553" sldId="331"/>
            <ac:picMk id="39" creationId="{B7ABE6C4-E373-ED53-F179-7DBBE96D0D26}"/>
          </ac:picMkLst>
        </pc:picChg>
        <pc:picChg chg="add del mod">
          <ac:chgData name="Zuercher Ben GBS-INP1a_2021" userId="fbf6a3e7-86f6-47a7-b08e-b44ae7166ca0" providerId="ADAL" clId="{EAE00656-2D10-4AE7-90C6-43995F18E142}" dt="2023-06-06T17:39:20.529" v="1435" actId="21"/>
          <ac:picMkLst>
            <pc:docMk/>
            <pc:sldMk cId="362717553" sldId="331"/>
            <ac:picMk id="42" creationId="{8A4B90C3-CA55-D858-EFA1-43F796ED7F60}"/>
          </ac:picMkLst>
        </pc:picChg>
      </pc:sldChg>
      <pc:sldChg chg="addSp delSp modSp add mod modTransition">
        <pc:chgData name="Zuercher Ben GBS-INP1a_2021" userId="fbf6a3e7-86f6-47a7-b08e-b44ae7166ca0" providerId="ADAL" clId="{EAE00656-2D10-4AE7-90C6-43995F18E142}" dt="2023-06-06T18:30:52.876" v="1718"/>
        <pc:sldMkLst>
          <pc:docMk/>
          <pc:sldMk cId="2616469240" sldId="332"/>
        </pc:sldMkLst>
        <pc:spChg chg="del">
          <ac:chgData name="Zuercher Ben GBS-INP1a_2021" userId="fbf6a3e7-86f6-47a7-b08e-b44ae7166ca0" providerId="ADAL" clId="{EAE00656-2D10-4AE7-90C6-43995F18E142}" dt="2023-06-06T17:59:46.373" v="1571" actId="478"/>
          <ac:spMkLst>
            <pc:docMk/>
            <pc:sldMk cId="2616469240" sldId="332"/>
            <ac:spMk id="2" creationId="{DC841D50-FC94-23E2-6A94-4C212C20B85B}"/>
          </ac:spMkLst>
        </pc:spChg>
        <pc:spChg chg="del">
          <ac:chgData name="Zuercher Ben GBS-INP1a_2021" userId="fbf6a3e7-86f6-47a7-b08e-b44ae7166ca0" providerId="ADAL" clId="{EAE00656-2D10-4AE7-90C6-43995F18E142}" dt="2023-06-06T17:59:46.373" v="1571" actId="478"/>
          <ac:spMkLst>
            <pc:docMk/>
            <pc:sldMk cId="2616469240" sldId="332"/>
            <ac:spMk id="3" creationId="{6202D25E-5FC4-0991-AC59-F6254BAA7A38}"/>
          </ac:spMkLst>
        </pc:spChg>
        <pc:spChg chg="add del mod">
          <ac:chgData name="Zuercher Ben GBS-INP1a_2021" userId="fbf6a3e7-86f6-47a7-b08e-b44ae7166ca0" providerId="ADAL" clId="{EAE00656-2D10-4AE7-90C6-43995F18E142}" dt="2023-06-06T17:59:45.054" v="1570"/>
          <ac:spMkLst>
            <pc:docMk/>
            <pc:sldMk cId="2616469240" sldId="332"/>
            <ac:spMk id="4" creationId="{207C8DC4-B3AF-C45F-A130-BE5089DFC3A3}"/>
          </ac:spMkLst>
        </pc:spChg>
        <pc:spChg chg="del">
          <ac:chgData name="Zuercher Ben GBS-INP1a_2021" userId="fbf6a3e7-86f6-47a7-b08e-b44ae7166ca0" providerId="ADAL" clId="{EAE00656-2D10-4AE7-90C6-43995F18E142}" dt="2023-06-06T17:59:46.373" v="1571" actId="478"/>
          <ac:spMkLst>
            <pc:docMk/>
            <pc:sldMk cId="2616469240" sldId="332"/>
            <ac:spMk id="5" creationId="{994343AB-0553-2FFA-762F-72E065BCF59B}"/>
          </ac:spMkLst>
        </pc:spChg>
        <pc:spChg chg="add del mod">
          <ac:chgData name="Zuercher Ben GBS-INP1a_2021" userId="fbf6a3e7-86f6-47a7-b08e-b44ae7166ca0" providerId="ADAL" clId="{EAE00656-2D10-4AE7-90C6-43995F18E142}" dt="2023-06-06T17:59:45.054" v="1570"/>
          <ac:spMkLst>
            <pc:docMk/>
            <pc:sldMk cId="2616469240" sldId="332"/>
            <ac:spMk id="6" creationId="{26D906DF-66A9-8E7B-6BDA-5AA98467FB1C}"/>
          </ac:spMkLst>
        </pc:spChg>
        <pc:spChg chg="add del mod">
          <ac:chgData name="Zuercher Ben GBS-INP1a_2021" userId="fbf6a3e7-86f6-47a7-b08e-b44ae7166ca0" providerId="ADAL" clId="{EAE00656-2D10-4AE7-90C6-43995F18E142}" dt="2023-06-06T17:59:45.054" v="1570"/>
          <ac:spMkLst>
            <pc:docMk/>
            <pc:sldMk cId="2616469240" sldId="332"/>
            <ac:spMk id="7" creationId="{71A7E4E9-7491-672E-C0BB-9AC2055F8EDF}"/>
          </ac:spMkLst>
        </pc:spChg>
        <pc:spChg chg="del">
          <ac:chgData name="Zuercher Ben GBS-INP1a_2021" userId="fbf6a3e7-86f6-47a7-b08e-b44ae7166ca0" providerId="ADAL" clId="{EAE00656-2D10-4AE7-90C6-43995F18E142}" dt="2023-06-06T17:59:46.373" v="1571" actId="478"/>
          <ac:spMkLst>
            <pc:docMk/>
            <pc:sldMk cId="2616469240" sldId="332"/>
            <ac:spMk id="9" creationId="{5BA7471D-5BF5-53EA-66B6-51B076515AFA}"/>
          </ac:spMkLst>
        </pc:spChg>
        <pc:spChg chg="add del mod">
          <ac:chgData name="Zuercher Ben GBS-INP1a_2021" userId="fbf6a3e7-86f6-47a7-b08e-b44ae7166ca0" providerId="ADAL" clId="{EAE00656-2D10-4AE7-90C6-43995F18E142}" dt="2023-06-06T17:59:49.720" v="1573" actId="478"/>
          <ac:spMkLst>
            <pc:docMk/>
            <pc:sldMk cId="2616469240" sldId="332"/>
            <ac:spMk id="10" creationId="{E7D0120A-33DC-1B3C-B605-09049F8A677C}"/>
          </ac:spMkLst>
        </pc:spChg>
        <pc:spChg chg="add del mod">
          <ac:chgData name="Zuercher Ben GBS-INP1a_2021" userId="fbf6a3e7-86f6-47a7-b08e-b44ae7166ca0" providerId="ADAL" clId="{EAE00656-2D10-4AE7-90C6-43995F18E142}" dt="2023-06-06T17:59:49.720" v="1573" actId="478"/>
          <ac:spMkLst>
            <pc:docMk/>
            <pc:sldMk cId="2616469240" sldId="332"/>
            <ac:spMk id="12" creationId="{B89F1B5A-9285-A790-52A9-41C1461B576F}"/>
          </ac:spMkLst>
        </pc:spChg>
        <pc:spChg chg="add mod">
          <ac:chgData name="Zuercher Ben GBS-INP1a_2021" userId="fbf6a3e7-86f6-47a7-b08e-b44ae7166ca0" providerId="ADAL" clId="{EAE00656-2D10-4AE7-90C6-43995F18E142}" dt="2023-06-06T18:01:03.171" v="1588" actId="20577"/>
          <ac:spMkLst>
            <pc:docMk/>
            <pc:sldMk cId="2616469240" sldId="332"/>
            <ac:spMk id="13" creationId="{3E121FD3-3CE8-4A12-5B14-EB3BE5E3946B}"/>
          </ac:spMkLst>
        </pc:spChg>
        <pc:spChg chg="add del mod">
          <ac:chgData name="Zuercher Ben GBS-INP1a_2021" userId="fbf6a3e7-86f6-47a7-b08e-b44ae7166ca0" providerId="ADAL" clId="{EAE00656-2D10-4AE7-90C6-43995F18E142}" dt="2023-06-06T18:00:32.771" v="1582" actId="478"/>
          <ac:spMkLst>
            <pc:docMk/>
            <pc:sldMk cId="2616469240" sldId="332"/>
            <ac:spMk id="14" creationId="{5F909795-0ABA-B843-A54E-B45BADF99577}"/>
          </ac:spMkLst>
        </pc:spChg>
        <pc:spChg chg="add del mod">
          <ac:chgData name="Zuercher Ben GBS-INP1a_2021" userId="fbf6a3e7-86f6-47a7-b08e-b44ae7166ca0" providerId="ADAL" clId="{EAE00656-2D10-4AE7-90C6-43995F18E142}" dt="2023-06-06T18:01:38.149" v="1591" actId="478"/>
          <ac:spMkLst>
            <pc:docMk/>
            <pc:sldMk cId="2616469240" sldId="332"/>
            <ac:spMk id="15" creationId="{F52D80DA-C115-2681-16BA-F7BA48B68F26}"/>
          </ac:spMkLst>
        </pc:spChg>
        <pc:spChg chg="add mod">
          <ac:chgData name="Zuercher Ben GBS-INP1a_2021" userId="fbf6a3e7-86f6-47a7-b08e-b44ae7166ca0" providerId="ADAL" clId="{EAE00656-2D10-4AE7-90C6-43995F18E142}" dt="2023-06-06T18:00:41.807" v="1584" actId="1076"/>
          <ac:spMkLst>
            <pc:docMk/>
            <pc:sldMk cId="2616469240" sldId="332"/>
            <ac:spMk id="16" creationId="{2F262D9B-8998-1DB0-3B70-36E72E32CF6A}"/>
          </ac:spMkLst>
        </pc:spChg>
        <pc:spChg chg="add mod">
          <ac:chgData name="Zuercher Ben GBS-INP1a_2021" userId="fbf6a3e7-86f6-47a7-b08e-b44ae7166ca0" providerId="ADAL" clId="{EAE00656-2D10-4AE7-90C6-43995F18E142}" dt="2023-06-06T18:01:36.430" v="1590" actId="1076"/>
          <ac:spMkLst>
            <pc:docMk/>
            <pc:sldMk cId="2616469240" sldId="332"/>
            <ac:spMk id="17" creationId="{C6EDE8FC-CFEB-7A8D-49CA-0F79760EE6E4}"/>
          </ac:spMkLst>
        </pc:spChg>
        <pc:spChg chg="add mod">
          <ac:chgData name="Zuercher Ben GBS-INP1a_2021" userId="fbf6a3e7-86f6-47a7-b08e-b44ae7166ca0" providerId="ADAL" clId="{EAE00656-2D10-4AE7-90C6-43995F18E142}" dt="2023-06-06T18:02:00.547" v="1593"/>
          <ac:spMkLst>
            <pc:docMk/>
            <pc:sldMk cId="2616469240" sldId="332"/>
            <ac:spMk id="18" creationId="{9434933A-92F8-B0A8-18EE-C2AB6BA87D67}"/>
          </ac:spMkLst>
        </pc:spChg>
      </pc:sldChg>
      <pc:sldChg chg="addSp delSp modSp add del mod modTransition modShow">
        <pc:chgData name="Zuercher Ben GBS-INP1a_2021" userId="fbf6a3e7-86f6-47a7-b08e-b44ae7166ca0" providerId="ADAL" clId="{EAE00656-2D10-4AE7-90C6-43995F18E142}" dt="2023-06-07T09:10:02.255" v="2097" actId="47"/>
        <pc:sldMkLst>
          <pc:docMk/>
          <pc:sldMk cId="3222206706" sldId="333"/>
        </pc:sldMkLst>
        <pc:spChg chg="add del mod">
          <ac:chgData name="Zuercher Ben GBS-INP1a_2021" userId="fbf6a3e7-86f6-47a7-b08e-b44ae7166ca0" providerId="ADAL" clId="{EAE00656-2D10-4AE7-90C6-43995F18E142}" dt="2023-06-06T18:12:55.040" v="1625" actId="478"/>
          <ac:spMkLst>
            <pc:docMk/>
            <pc:sldMk cId="3222206706" sldId="333"/>
            <ac:spMk id="19" creationId="{0B25342F-F62A-1C72-D0C7-6EE17E25A1D2}"/>
          </ac:spMkLst>
        </pc:spChg>
        <pc:spChg chg="del">
          <ac:chgData name="Zuercher Ben GBS-INP1a_2021" userId="fbf6a3e7-86f6-47a7-b08e-b44ae7166ca0" providerId="ADAL" clId="{EAE00656-2D10-4AE7-90C6-43995F18E142}" dt="2023-06-06T18:21:18.859" v="1665" actId="478"/>
          <ac:spMkLst>
            <pc:docMk/>
            <pc:sldMk cId="3222206706" sldId="333"/>
            <ac:spMk id="21" creationId="{D833C56A-C6AA-2921-9772-646905ACD11A}"/>
          </ac:spMkLst>
        </pc:spChg>
        <pc:spChg chg="del">
          <ac:chgData name="Zuercher Ben GBS-INP1a_2021" userId="fbf6a3e7-86f6-47a7-b08e-b44ae7166ca0" providerId="ADAL" clId="{EAE00656-2D10-4AE7-90C6-43995F18E142}" dt="2023-06-06T18:14:00.842" v="1629" actId="478"/>
          <ac:spMkLst>
            <pc:docMk/>
            <pc:sldMk cId="3222206706" sldId="333"/>
            <ac:spMk id="23" creationId="{B7637FD8-C487-0278-D824-33EB4BC3CF7F}"/>
          </ac:spMkLst>
        </pc:spChg>
        <pc:spChg chg="del">
          <ac:chgData name="Zuercher Ben GBS-INP1a_2021" userId="fbf6a3e7-86f6-47a7-b08e-b44ae7166ca0" providerId="ADAL" clId="{EAE00656-2D10-4AE7-90C6-43995F18E142}" dt="2023-06-06T18:16:20.337" v="1645" actId="478"/>
          <ac:spMkLst>
            <pc:docMk/>
            <pc:sldMk cId="3222206706" sldId="333"/>
            <ac:spMk id="25" creationId="{D70CA127-EAC5-186F-CDA4-15CDFB19116B}"/>
          </ac:spMkLst>
        </pc:spChg>
        <pc:grpChg chg="add mod">
          <ac:chgData name="Zuercher Ben GBS-INP1a_2021" userId="fbf6a3e7-86f6-47a7-b08e-b44ae7166ca0" providerId="ADAL" clId="{EAE00656-2D10-4AE7-90C6-43995F18E142}" dt="2023-06-06T18:14:43.701" v="1632" actId="164"/>
          <ac:grpSpMkLst>
            <pc:docMk/>
            <pc:sldMk cId="3222206706" sldId="333"/>
            <ac:grpSpMk id="14" creationId="{15A33363-E840-1518-F8EF-7A63C58A796B}"/>
          </ac:grpSpMkLst>
        </pc:grpChg>
        <pc:grpChg chg="add mod">
          <ac:chgData name="Zuercher Ben GBS-INP1a_2021" userId="fbf6a3e7-86f6-47a7-b08e-b44ae7166ca0" providerId="ADAL" clId="{EAE00656-2D10-4AE7-90C6-43995F18E142}" dt="2023-06-06T18:21:24.634" v="1666" actId="164"/>
          <ac:grpSpMkLst>
            <pc:docMk/>
            <pc:sldMk cId="3222206706" sldId="333"/>
            <ac:grpSpMk id="31" creationId="{23314B62-7D50-82D4-8CB6-F4118FD7A7E3}"/>
          </ac:grpSpMkLst>
        </pc:grpChg>
        <pc:grpChg chg="add mod">
          <ac:chgData name="Zuercher Ben GBS-INP1a_2021" userId="fbf6a3e7-86f6-47a7-b08e-b44ae7166ca0" providerId="ADAL" clId="{EAE00656-2D10-4AE7-90C6-43995F18E142}" dt="2023-06-06T18:21:30.800" v="1667" actId="164"/>
          <ac:grpSpMkLst>
            <pc:docMk/>
            <pc:sldMk cId="3222206706" sldId="333"/>
            <ac:grpSpMk id="32" creationId="{54836E72-1B0B-2FE0-B97B-E6B81761F0A7}"/>
          </ac:grpSpMkLst>
        </pc:grpChg>
        <pc:picChg chg="add del mod">
          <ac:chgData name="Zuercher Ben GBS-INP1a_2021" userId="fbf6a3e7-86f6-47a7-b08e-b44ae7166ca0" providerId="ADAL" clId="{EAE00656-2D10-4AE7-90C6-43995F18E142}" dt="2023-06-06T18:12:37.912" v="1618" actId="22"/>
          <ac:picMkLst>
            <pc:docMk/>
            <pc:sldMk cId="3222206706" sldId="333"/>
            <ac:picMk id="3" creationId="{E07353E8-2DFE-1DC5-61D3-5C98AE610A62}"/>
          </ac:picMkLst>
        </pc:picChg>
        <pc:picChg chg="add del mod">
          <ac:chgData name="Zuercher Ben GBS-INP1a_2021" userId="fbf6a3e7-86f6-47a7-b08e-b44ae7166ca0" providerId="ADAL" clId="{EAE00656-2D10-4AE7-90C6-43995F18E142}" dt="2023-06-06T18:12:37.132" v="1614" actId="22"/>
          <ac:picMkLst>
            <pc:docMk/>
            <pc:sldMk cId="3222206706" sldId="333"/>
            <ac:picMk id="5" creationId="{51184AEC-F928-7C78-CECB-E1939453D7BC}"/>
          </ac:picMkLst>
        </pc:picChg>
        <pc:picChg chg="add mod">
          <ac:chgData name="Zuercher Ben GBS-INP1a_2021" userId="fbf6a3e7-86f6-47a7-b08e-b44ae7166ca0" providerId="ADAL" clId="{EAE00656-2D10-4AE7-90C6-43995F18E142}" dt="2023-06-06T18:21:30.800" v="1667" actId="164"/>
          <ac:picMkLst>
            <pc:docMk/>
            <pc:sldMk cId="3222206706" sldId="333"/>
            <ac:picMk id="6" creationId="{5691EA80-E829-B96B-9BA9-29353EE3D281}"/>
          </ac:picMkLst>
        </pc:picChg>
        <pc:picChg chg="add mod ord">
          <ac:chgData name="Zuercher Ben GBS-INP1a_2021" userId="fbf6a3e7-86f6-47a7-b08e-b44ae7166ca0" providerId="ADAL" clId="{EAE00656-2D10-4AE7-90C6-43995F18E142}" dt="2023-06-06T18:21:30.800" v="1667" actId="164"/>
          <ac:picMkLst>
            <pc:docMk/>
            <pc:sldMk cId="3222206706" sldId="333"/>
            <ac:picMk id="8" creationId="{3037F9BF-25FC-975D-43A5-2001C561CDB7}"/>
          </ac:picMkLst>
        </pc:picChg>
        <pc:picChg chg="add mod">
          <ac:chgData name="Zuercher Ben GBS-INP1a_2021" userId="fbf6a3e7-86f6-47a7-b08e-b44ae7166ca0" providerId="ADAL" clId="{EAE00656-2D10-4AE7-90C6-43995F18E142}" dt="2023-06-06T18:14:43.701" v="1632" actId="164"/>
          <ac:picMkLst>
            <pc:docMk/>
            <pc:sldMk cId="3222206706" sldId="333"/>
            <ac:picMk id="10" creationId="{051FC993-BCF9-98F6-CA8D-009CE28C2B0C}"/>
          </ac:picMkLst>
        </pc:picChg>
        <pc:picChg chg="add mod">
          <ac:chgData name="Zuercher Ben GBS-INP1a_2021" userId="fbf6a3e7-86f6-47a7-b08e-b44ae7166ca0" providerId="ADAL" clId="{EAE00656-2D10-4AE7-90C6-43995F18E142}" dt="2023-06-06T18:14:43.701" v="1632" actId="164"/>
          <ac:picMkLst>
            <pc:docMk/>
            <pc:sldMk cId="3222206706" sldId="333"/>
            <ac:picMk id="13" creationId="{D39B3AC0-FFCA-B532-B965-F723A19F011D}"/>
          </ac:picMkLst>
        </pc:picChg>
        <pc:picChg chg="add mod ord modCrop">
          <ac:chgData name="Zuercher Ben GBS-INP1a_2021" userId="fbf6a3e7-86f6-47a7-b08e-b44ae7166ca0" providerId="ADAL" clId="{EAE00656-2D10-4AE7-90C6-43995F18E142}" dt="2023-06-06T18:16:17.475" v="1644" actId="167"/>
          <ac:picMkLst>
            <pc:docMk/>
            <pc:sldMk cId="3222206706" sldId="333"/>
            <ac:picMk id="16" creationId="{3754E23A-C108-DCEC-98BA-35E640F0410D}"/>
          </ac:picMkLst>
        </pc:picChg>
        <pc:picChg chg="add mod">
          <ac:chgData name="Zuercher Ben GBS-INP1a_2021" userId="fbf6a3e7-86f6-47a7-b08e-b44ae7166ca0" providerId="ADAL" clId="{EAE00656-2D10-4AE7-90C6-43995F18E142}" dt="2023-06-06T18:21:24.634" v="1666" actId="164"/>
          <ac:picMkLst>
            <pc:docMk/>
            <pc:sldMk cId="3222206706" sldId="333"/>
            <ac:picMk id="26" creationId="{21F6CE06-B6B2-C44F-0316-2363B1E1D670}"/>
          </ac:picMkLst>
        </pc:picChg>
        <pc:picChg chg="add mod">
          <ac:chgData name="Zuercher Ben GBS-INP1a_2021" userId="fbf6a3e7-86f6-47a7-b08e-b44ae7166ca0" providerId="ADAL" clId="{EAE00656-2D10-4AE7-90C6-43995F18E142}" dt="2023-06-06T18:21:24.634" v="1666" actId="164"/>
          <ac:picMkLst>
            <pc:docMk/>
            <pc:sldMk cId="3222206706" sldId="333"/>
            <ac:picMk id="28" creationId="{2E072BAE-4A2B-5493-7D2C-E76492673DEC}"/>
          </ac:picMkLst>
        </pc:picChg>
        <pc:picChg chg="add mod">
          <ac:chgData name="Zuercher Ben GBS-INP1a_2021" userId="fbf6a3e7-86f6-47a7-b08e-b44ae7166ca0" providerId="ADAL" clId="{EAE00656-2D10-4AE7-90C6-43995F18E142}" dt="2023-06-06T18:21:24.634" v="1666" actId="164"/>
          <ac:picMkLst>
            <pc:docMk/>
            <pc:sldMk cId="3222206706" sldId="333"/>
            <ac:picMk id="30" creationId="{CD287E58-7727-2BF2-E99A-4A1A7D1171DE}"/>
          </ac:picMkLst>
        </pc:picChg>
      </pc:sldChg>
      <pc:sldChg chg="addSp delSp modSp add mod modTransition">
        <pc:chgData name="Zuercher Ben GBS-INP1a_2021" userId="fbf6a3e7-86f6-47a7-b08e-b44ae7166ca0" providerId="ADAL" clId="{EAE00656-2D10-4AE7-90C6-43995F18E142}" dt="2023-06-06T18:30:52.876" v="1718"/>
        <pc:sldMkLst>
          <pc:docMk/>
          <pc:sldMk cId="2927333126" sldId="334"/>
        </pc:sldMkLst>
        <pc:spChg chg="add del mod">
          <ac:chgData name="Zuercher Ben GBS-INP1a_2021" userId="fbf6a3e7-86f6-47a7-b08e-b44ae7166ca0" providerId="ADAL" clId="{EAE00656-2D10-4AE7-90C6-43995F18E142}" dt="2023-06-06T18:24:59.765" v="1703" actId="478"/>
          <ac:spMkLst>
            <pc:docMk/>
            <pc:sldMk cId="2927333126" sldId="334"/>
            <ac:spMk id="3" creationId="{CCDC5179-A869-4BB2-3B36-008A8622051A}"/>
          </ac:spMkLst>
        </pc:spChg>
        <pc:spChg chg="del">
          <ac:chgData name="Zuercher Ben GBS-INP1a_2021" userId="fbf6a3e7-86f6-47a7-b08e-b44ae7166ca0" providerId="ADAL" clId="{EAE00656-2D10-4AE7-90C6-43995F18E142}" dt="2023-06-06T18:23:18.732" v="1669" actId="478"/>
          <ac:spMkLst>
            <pc:docMk/>
            <pc:sldMk cId="2927333126" sldId="334"/>
            <ac:spMk id="5" creationId="{9EA9655F-28DA-CF62-65EA-FC79EFD08D6A}"/>
          </ac:spMkLst>
        </pc:spChg>
        <pc:spChg chg="del">
          <ac:chgData name="Zuercher Ben GBS-INP1a_2021" userId="fbf6a3e7-86f6-47a7-b08e-b44ae7166ca0" providerId="ADAL" clId="{EAE00656-2D10-4AE7-90C6-43995F18E142}" dt="2023-06-06T18:23:18.732" v="1669" actId="478"/>
          <ac:spMkLst>
            <pc:docMk/>
            <pc:sldMk cId="2927333126" sldId="334"/>
            <ac:spMk id="6" creationId="{419AAD89-EBE0-57E6-E540-DFDC2B20DFD2}"/>
          </ac:spMkLst>
        </pc:spChg>
        <pc:spChg chg="add mod">
          <ac:chgData name="Zuercher Ben GBS-INP1a_2021" userId="fbf6a3e7-86f6-47a7-b08e-b44ae7166ca0" providerId="ADAL" clId="{EAE00656-2D10-4AE7-90C6-43995F18E142}" dt="2023-06-06T18:25:16.518" v="1709" actId="14100"/>
          <ac:spMkLst>
            <pc:docMk/>
            <pc:sldMk cId="2927333126" sldId="334"/>
            <ac:spMk id="7" creationId="{6C3FAE14-57B4-D237-9A3E-89DC9F5E7E90}"/>
          </ac:spMkLst>
        </pc:spChg>
        <pc:spChg chg="add del mod">
          <ac:chgData name="Zuercher Ben GBS-INP1a_2021" userId="fbf6a3e7-86f6-47a7-b08e-b44ae7166ca0" providerId="ADAL" clId="{EAE00656-2D10-4AE7-90C6-43995F18E142}" dt="2023-06-06T18:24:31.457" v="1692"/>
          <ac:spMkLst>
            <pc:docMk/>
            <pc:sldMk cId="2927333126" sldId="334"/>
            <ac:spMk id="8" creationId="{7FB1C335-6BB3-B707-28F1-0A7A8C0FA53F}"/>
          </ac:spMkLst>
        </pc:spChg>
        <pc:spChg chg="add del mod">
          <ac:chgData name="Zuercher Ben GBS-INP1a_2021" userId="fbf6a3e7-86f6-47a7-b08e-b44ae7166ca0" providerId="ADAL" clId="{EAE00656-2D10-4AE7-90C6-43995F18E142}" dt="2023-06-06T18:24:59.398" v="1702" actId="1076"/>
          <ac:spMkLst>
            <pc:docMk/>
            <pc:sldMk cId="2927333126" sldId="334"/>
            <ac:spMk id="9" creationId="{6E29A7D2-E499-2546-B4F6-287E64EB4739}"/>
          </ac:spMkLst>
        </pc:spChg>
        <pc:spChg chg="add del mod">
          <ac:chgData name="Zuercher Ben GBS-INP1a_2021" userId="fbf6a3e7-86f6-47a7-b08e-b44ae7166ca0" providerId="ADAL" clId="{EAE00656-2D10-4AE7-90C6-43995F18E142}" dt="2023-06-06T18:25:08.848" v="1707"/>
          <ac:spMkLst>
            <pc:docMk/>
            <pc:sldMk cId="2927333126" sldId="334"/>
            <ac:spMk id="10" creationId="{3B194F80-7254-AF91-39A9-D9F3BDD9E5C2}"/>
          </ac:spMkLst>
        </pc:spChg>
      </pc:sldChg>
      <pc:sldChg chg="modSp add del mod modAnim">
        <pc:chgData name="Zuercher Ben GBS-INP1a_2021" userId="fbf6a3e7-86f6-47a7-b08e-b44ae7166ca0" providerId="ADAL" clId="{EAE00656-2D10-4AE7-90C6-43995F18E142}" dt="2023-06-07T08:22:22.302" v="1730" actId="2696"/>
        <pc:sldMkLst>
          <pc:docMk/>
          <pc:sldMk cId="3386171595" sldId="335"/>
        </pc:sldMkLst>
        <pc:grpChg chg="ord">
          <ac:chgData name="Zuercher Ben GBS-INP1a_2021" userId="fbf6a3e7-86f6-47a7-b08e-b44ae7166ca0" providerId="ADAL" clId="{EAE00656-2D10-4AE7-90C6-43995F18E142}" dt="2023-06-07T08:18:11.534" v="1727" actId="166"/>
          <ac:grpSpMkLst>
            <pc:docMk/>
            <pc:sldMk cId="3386171595" sldId="335"/>
            <ac:grpSpMk id="32" creationId="{54836E72-1B0B-2FE0-B97B-E6B81761F0A7}"/>
          </ac:grpSpMkLst>
        </pc:grpChg>
      </pc:sldChg>
      <pc:sldChg chg="addSp delSp modSp add mod modClrScheme chgLayout">
        <pc:chgData name="Zuercher Ben GBS-INP1a_2021" userId="fbf6a3e7-86f6-47a7-b08e-b44ae7166ca0" providerId="ADAL" clId="{EAE00656-2D10-4AE7-90C6-43995F18E142}" dt="2023-06-07T08:26:47.420" v="1774"/>
        <pc:sldMkLst>
          <pc:docMk/>
          <pc:sldMk cId="3653780162" sldId="335"/>
        </pc:sldMkLst>
        <pc:spChg chg="add mod">
          <ac:chgData name="Zuercher Ben GBS-INP1a_2021" userId="fbf6a3e7-86f6-47a7-b08e-b44ae7166ca0" providerId="ADAL" clId="{EAE00656-2D10-4AE7-90C6-43995F18E142}" dt="2023-06-07T08:25:22.349" v="1754" actId="1076"/>
          <ac:spMkLst>
            <pc:docMk/>
            <pc:sldMk cId="3653780162" sldId="335"/>
            <ac:spMk id="2" creationId="{DB5ECB2A-1820-B37B-7E8A-2C2BECD01FB5}"/>
          </ac:spMkLst>
        </pc:spChg>
        <pc:spChg chg="add del mod ord">
          <ac:chgData name="Zuercher Ben GBS-INP1a_2021" userId="fbf6a3e7-86f6-47a7-b08e-b44ae7166ca0" providerId="ADAL" clId="{EAE00656-2D10-4AE7-90C6-43995F18E142}" dt="2023-06-07T08:23:37.907" v="1740" actId="478"/>
          <ac:spMkLst>
            <pc:docMk/>
            <pc:sldMk cId="3653780162" sldId="335"/>
            <ac:spMk id="9" creationId="{059A4B35-B347-DDC3-A30D-B609051B48EF}"/>
          </ac:spMkLst>
        </pc:spChg>
        <pc:spChg chg="add del mod ord">
          <ac:chgData name="Zuercher Ben GBS-INP1a_2021" userId="fbf6a3e7-86f6-47a7-b08e-b44ae7166ca0" providerId="ADAL" clId="{EAE00656-2D10-4AE7-90C6-43995F18E142}" dt="2023-06-07T08:23:37.907" v="1740" actId="478"/>
          <ac:spMkLst>
            <pc:docMk/>
            <pc:sldMk cId="3653780162" sldId="335"/>
            <ac:spMk id="11" creationId="{846D4163-8BC0-4142-447B-67CB5EE5F35B}"/>
          </ac:spMkLst>
        </pc:spChg>
        <pc:spChg chg="add del mod ord">
          <ac:chgData name="Zuercher Ben GBS-INP1a_2021" userId="fbf6a3e7-86f6-47a7-b08e-b44ae7166ca0" providerId="ADAL" clId="{EAE00656-2D10-4AE7-90C6-43995F18E142}" dt="2023-06-07T08:24:29.186" v="1751" actId="478"/>
          <ac:spMkLst>
            <pc:docMk/>
            <pc:sldMk cId="3653780162" sldId="335"/>
            <ac:spMk id="15" creationId="{9A7E08FE-2DDE-137D-FA77-2EA6AAAF9A95}"/>
          </ac:spMkLst>
        </pc:spChg>
        <pc:spChg chg="add del mod ord">
          <ac:chgData name="Zuercher Ben GBS-INP1a_2021" userId="fbf6a3e7-86f6-47a7-b08e-b44ae7166ca0" providerId="ADAL" clId="{EAE00656-2D10-4AE7-90C6-43995F18E142}" dt="2023-06-07T08:24:29.186" v="1751" actId="478"/>
          <ac:spMkLst>
            <pc:docMk/>
            <pc:sldMk cId="3653780162" sldId="335"/>
            <ac:spMk id="17" creationId="{CD834A4F-CDE4-5070-E4FE-5B114FBD9711}"/>
          </ac:spMkLst>
        </pc:spChg>
        <pc:spChg chg="del">
          <ac:chgData name="Zuercher Ben GBS-INP1a_2021" userId="fbf6a3e7-86f6-47a7-b08e-b44ae7166ca0" providerId="ADAL" clId="{EAE00656-2D10-4AE7-90C6-43995F18E142}" dt="2023-06-07T08:22:40.449" v="1732" actId="478"/>
          <ac:spMkLst>
            <pc:docMk/>
            <pc:sldMk cId="3653780162" sldId="335"/>
            <ac:spMk id="18" creationId="{F1218DF9-0171-84AB-71D3-DE1D408BFAFA}"/>
          </ac:spMkLst>
        </pc:spChg>
        <pc:spChg chg="del">
          <ac:chgData name="Zuercher Ben GBS-INP1a_2021" userId="fbf6a3e7-86f6-47a7-b08e-b44ae7166ca0" providerId="ADAL" clId="{EAE00656-2D10-4AE7-90C6-43995F18E142}" dt="2023-06-07T08:22:40.449" v="1732" actId="478"/>
          <ac:spMkLst>
            <pc:docMk/>
            <pc:sldMk cId="3653780162" sldId="335"/>
            <ac:spMk id="20" creationId="{7140E15D-2C01-D16C-7F2F-2FAF03CF8CE2}"/>
          </ac:spMkLst>
        </pc:spChg>
        <pc:spChg chg="del">
          <ac:chgData name="Zuercher Ben GBS-INP1a_2021" userId="fbf6a3e7-86f6-47a7-b08e-b44ae7166ca0" providerId="ADAL" clId="{EAE00656-2D10-4AE7-90C6-43995F18E142}" dt="2023-06-07T08:22:40.449" v="1732" actId="478"/>
          <ac:spMkLst>
            <pc:docMk/>
            <pc:sldMk cId="3653780162" sldId="335"/>
            <ac:spMk id="22" creationId="{9D875495-2CEA-B447-D1B2-5B55BF1521CA}"/>
          </ac:spMkLst>
        </pc:spChg>
        <pc:spChg chg="del">
          <ac:chgData name="Zuercher Ben GBS-INP1a_2021" userId="fbf6a3e7-86f6-47a7-b08e-b44ae7166ca0" providerId="ADAL" clId="{EAE00656-2D10-4AE7-90C6-43995F18E142}" dt="2023-06-07T08:22:40.449" v="1732" actId="478"/>
          <ac:spMkLst>
            <pc:docMk/>
            <pc:sldMk cId="3653780162" sldId="335"/>
            <ac:spMk id="24" creationId="{2C5D2E55-D850-75D0-C7F5-B9DBE0471C91}"/>
          </ac:spMkLst>
        </pc:spChg>
        <pc:grpChg chg="add del mod">
          <ac:chgData name="Zuercher Ben GBS-INP1a_2021" userId="fbf6a3e7-86f6-47a7-b08e-b44ae7166ca0" providerId="ADAL" clId="{EAE00656-2D10-4AE7-90C6-43995F18E142}" dt="2023-06-07T08:26:43.667" v="1770" actId="478"/>
          <ac:grpSpMkLst>
            <pc:docMk/>
            <pc:sldMk cId="3653780162" sldId="335"/>
            <ac:grpSpMk id="3" creationId="{FB8A5659-4103-9863-091A-24951F693843}"/>
          </ac:grpSpMkLst>
        </pc:grpChg>
        <pc:grpChg chg="del">
          <ac:chgData name="Zuercher Ben GBS-INP1a_2021" userId="fbf6a3e7-86f6-47a7-b08e-b44ae7166ca0" providerId="ADAL" clId="{EAE00656-2D10-4AE7-90C6-43995F18E142}" dt="2023-06-07T08:22:40.449" v="1732" actId="478"/>
          <ac:grpSpMkLst>
            <pc:docMk/>
            <pc:sldMk cId="3653780162" sldId="335"/>
            <ac:grpSpMk id="14" creationId="{15A33363-E840-1518-F8EF-7A63C58A796B}"/>
          </ac:grpSpMkLst>
        </pc:grpChg>
        <pc:grpChg chg="add del mod ord">
          <ac:chgData name="Zuercher Ben GBS-INP1a_2021" userId="fbf6a3e7-86f6-47a7-b08e-b44ae7166ca0" providerId="ADAL" clId="{EAE00656-2D10-4AE7-90C6-43995F18E142}" dt="2023-06-07T08:26:47.420" v="1774"/>
          <ac:grpSpMkLst>
            <pc:docMk/>
            <pc:sldMk cId="3653780162" sldId="335"/>
            <ac:grpSpMk id="19" creationId="{8D5C8A5B-95FF-D5EB-7ACF-52727EBEB027}"/>
          </ac:grpSpMkLst>
        </pc:grpChg>
        <pc:grpChg chg="del">
          <ac:chgData name="Zuercher Ben GBS-INP1a_2021" userId="fbf6a3e7-86f6-47a7-b08e-b44ae7166ca0" providerId="ADAL" clId="{EAE00656-2D10-4AE7-90C6-43995F18E142}" dt="2023-06-07T08:22:40.449" v="1732" actId="478"/>
          <ac:grpSpMkLst>
            <pc:docMk/>
            <pc:sldMk cId="3653780162" sldId="335"/>
            <ac:grpSpMk id="31" creationId="{23314B62-7D50-82D4-8CB6-F4118FD7A7E3}"/>
          </ac:grpSpMkLst>
        </pc:grpChg>
        <pc:grpChg chg="del">
          <ac:chgData name="Zuercher Ben GBS-INP1a_2021" userId="fbf6a3e7-86f6-47a7-b08e-b44ae7166ca0" providerId="ADAL" clId="{EAE00656-2D10-4AE7-90C6-43995F18E142}" dt="2023-06-07T08:22:40.449" v="1732" actId="478"/>
          <ac:grpSpMkLst>
            <pc:docMk/>
            <pc:sldMk cId="3653780162" sldId="335"/>
            <ac:grpSpMk id="32" creationId="{54836E72-1B0B-2FE0-B97B-E6B81761F0A7}"/>
          </ac:grpSpMkLst>
        </pc:grpChg>
        <pc:picChg chg="mod">
          <ac:chgData name="Zuercher Ben GBS-INP1a_2021" userId="fbf6a3e7-86f6-47a7-b08e-b44ae7166ca0" providerId="ADAL" clId="{EAE00656-2D10-4AE7-90C6-43995F18E142}" dt="2023-06-07T08:22:41.192" v="1733"/>
          <ac:picMkLst>
            <pc:docMk/>
            <pc:sldMk cId="3653780162" sldId="335"/>
            <ac:picMk id="4" creationId="{C241940A-8A90-9DD3-8DBD-9597C9694155}"/>
          </ac:picMkLst>
        </pc:picChg>
        <pc:picChg chg="mod">
          <ac:chgData name="Zuercher Ben GBS-INP1a_2021" userId="fbf6a3e7-86f6-47a7-b08e-b44ae7166ca0" providerId="ADAL" clId="{EAE00656-2D10-4AE7-90C6-43995F18E142}" dt="2023-06-07T08:22:41.192" v="1733"/>
          <ac:picMkLst>
            <pc:docMk/>
            <pc:sldMk cId="3653780162" sldId="335"/>
            <ac:picMk id="5" creationId="{ABEC5FB5-06AB-EB62-C44E-F21CD2C8B14A}"/>
          </ac:picMkLst>
        </pc:picChg>
        <pc:picChg chg="del">
          <ac:chgData name="Zuercher Ben GBS-INP1a_2021" userId="fbf6a3e7-86f6-47a7-b08e-b44ae7166ca0" providerId="ADAL" clId="{EAE00656-2D10-4AE7-90C6-43995F18E142}" dt="2023-06-07T08:22:40.449" v="1732" actId="478"/>
          <ac:picMkLst>
            <pc:docMk/>
            <pc:sldMk cId="3653780162" sldId="335"/>
            <ac:picMk id="16" creationId="{3754E23A-C108-DCEC-98BA-35E640F0410D}"/>
          </ac:picMkLst>
        </pc:picChg>
        <pc:picChg chg="mod">
          <ac:chgData name="Zuercher Ben GBS-INP1a_2021" userId="fbf6a3e7-86f6-47a7-b08e-b44ae7166ca0" providerId="ADAL" clId="{EAE00656-2D10-4AE7-90C6-43995F18E142}" dt="2023-06-07T08:26:17.218" v="1763"/>
          <ac:picMkLst>
            <pc:docMk/>
            <pc:sldMk cId="3653780162" sldId="335"/>
            <ac:picMk id="21" creationId="{E7662FA3-0851-C3F6-45E7-F156EECF2207}"/>
          </ac:picMkLst>
        </pc:picChg>
        <pc:picChg chg="mod">
          <ac:chgData name="Zuercher Ben GBS-INP1a_2021" userId="fbf6a3e7-86f6-47a7-b08e-b44ae7166ca0" providerId="ADAL" clId="{EAE00656-2D10-4AE7-90C6-43995F18E142}" dt="2023-06-07T08:26:17.218" v="1763"/>
          <ac:picMkLst>
            <pc:docMk/>
            <pc:sldMk cId="3653780162" sldId="335"/>
            <ac:picMk id="23" creationId="{48640E1A-751A-6170-B22C-C69C62C4BE33}"/>
          </ac:picMkLst>
        </pc:picChg>
        <pc:picChg chg="mod">
          <ac:chgData name="Zuercher Ben GBS-INP1a_2021" userId="fbf6a3e7-86f6-47a7-b08e-b44ae7166ca0" providerId="ADAL" clId="{EAE00656-2D10-4AE7-90C6-43995F18E142}" dt="2023-06-07T08:26:17.218" v="1763"/>
          <ac:picMkLst>
            <pc:docMk/>
            <pc:sldMk cId="3653780162" sldId="335"/>
            <ac:picMk id="25" creationId="{B5D12A60-CA25-E6C2-0C56-27DA36E9CA38}"/>
          </ac:picMkLst>
        </pc:picChg>
        <pc:cxnChg chg="del">
          <ac:chgData name="Zuercher Ben GBS-INP1a_2021" userId="fbf6a3e7-86f6-47a7-b08e-b44ae7166ca0" providerId="ADAL" clId="{EAE00656-2D10-4AE7-90C6-43995F18E142}" dt="2023-06-07T08:22:40.449" v="1732" actId="478"/>
          <ac:cxnSpMkLst>
            <pc:docMk/>
            <pc:sldMk cId="3653780162" sldId="335"/>
            <ac:cxnSpMk id="7" creationId="{0549B12F-5180-4D0C-BB58-D431CA90123B}"/>
          </ac:cxnSpMkLst>
        </pc:cxnChg>
        <pc:cxnChg chg="del">
          <ac:chgData name="Zuercher Ben GBS-INP1a_2021" userId="fbf6a3e7-86f6-47a7-b08e-b44ae7166ca0" providerId="ADAL" clId="{EAE00656-2D10-4AE7-90C6-43995F18E142}" dt="2023-06-07T08:22:40.449" v="1732" actId="478"/>
          <ac:cxnSpMkLst>
            <pc:docMk/>
            <pc:sldMk cId="3653780162" sldId="335"/>
            <ac:cxnSpMk id="12" creationId="{CDB06D02-8731-A7F4-1099-29D0245EA705}"/>
          </ac:cxnSpMkLst>
        </pc:cxnChg>
      </pc:sldChg>
      <pc:sldChg chg="addSp delSp modSp add mod">
        <pc:chgData name="Zuercher Ben GBS-INP1a_2021" userId="fbf6a3e7-86f6-47a7-b08e-b44ae7166ca0" providerId="ADAL" clId="{EAE00656-2D10-4AE7-90C6-43995F18E142}" dt="2023-06-07T08:26:50.935" v="1776"/>
        <pc:sldMkLst>
          <pc:docMk/>
          <pc:sldMk cId="3286780093" sldId="336"/>
        </pc:sldMkLst>
        <pc:spChg chg="del">
          <ac:chgData name="Zuercher Ben GBS-INP1a_2021" userId="fbf6a3e7-86f6-47a7-b08e-b44ae7166ca0" providerId="ADAL" clId="{EAE00656-2D10-4AE7-90C6-43995F18E142}" dt="2023-06-07T08:26:09.613" v="1762" actId="478"/>
          <ac:spMkLst>
            <pc:docMk/>
            <pc:sldMk cId="3286780093" sldId="336"/>
            <ac:spMk id="2" creationId="{DB5ECB2A-1820-B37B-7E8A-2C2BECD01FB5}"/>
          </ac:spMkLst>
        </pc:spChg>
        <pc:spChg chg="add mod ord">
          <ac:chgData name="Zuercher Ben GBS-INP1a_2021" userId="fbf6a3e7-86f6-47a7-b08e-b44ae7166ca0" providerId="ADAL" clId="{EAE00656-2D10-4AE7-90C6-43995F18E142}" dt="2023-06-07T08:26:05.374" v="1761" actId="167"/>
          <ac:spMkLst>
            <pc:docMk/>
            <pc:sldMk cId="3286780093" sldId="336"/>
            <ac:spMk id="6" creationId="{72E7F2C4-49FD-1C88-1442-EFEDCFBFECBD}"/>
          </ac:spMkLst>
        </pc:spChg>
        <pc:grpChg chg="del">
          <ac:chgData name="Zuercher Ben GBS-INP1a_2021" userId="fbf6a3e7-86f6-47a7-b08e-b44ae7166ca0" providerId="ADAL" clId="{EAE00656-2D10-4AE7-90C6-43995F18E142}" dt="2023-06-07T08:26:50.419" v="1775" actId="478"/>
          <ac:grpSpMkLst>
            <pc:docMk/>
            <pc:sldMk cId="3286780093" sldId="336"/>
            <ac:grpSpMk id="3" creationId="{FB8A5659-4103-9863-091A-24951F693843}"/>
          </ac:grpSpMkLst>
        </pc:grpChg>
        <pc:grpChg chg="add mod">
          <ac:chgData name="Zuercher Ben GBS-INP1a_2021" userId="fbf6a3e7-86f6-47a7-b08e-b44ae7166ca0" providerId="ADAL" clId="{EAE00656-2D10-4AE7-90C6-43995F18E142}" dt="2023-06-07T08:26:50.935" v="1776"/>
          <ac:grpSpMkLst>
            <pc:docMk/>
            <pc:sldMk cId="3286780093" sldId="336"/>
            <ac:grpSpMk id="7" creationId="{67C0FBFE-ED97-2B14-D632-7B0A66328128}"/>
          </ac:grpSpMkLst>
        </pc:grpChg>
        <pc:picChg chg="mod">
          <ac:chgData name="Zuercher Ben GBS-INP1a_2021" userId="fbf6a3e7-86f6-47a7-b08e-b44ae7166ca0" providerId="ADAL" clId="{EAE00656-2D10-4AE7-90C6-43995F18E142}" dt="2023-06-07T08:26:50.935" v="1776"/>
          <ac:picMkLst>
            <pc:docMk/>
            <pc:sldMk cId="3286780093" sldId="336"/>
            <ac:picMk id="8" creationId="{14F53AA5-E70A-B88F-BC7C-8274189DDBD8}"/>
          </ac:picMkLst>
        </pc:picChg>
        <pc:picChg chg="mod">
          <ac:chgData name="Zuercher Ben GBS-INP1a_2021" userId="fbf6a3e7-86f6-47a7-b08e-b44ae7166ca0" providerId="ADAL" clId="{EAE00656-2D10-4AE7-90C6-43995F18E142}" dt="2023-06-07T08:26:50.935" v="1776"/>
          <ac:picMkLst>
            <pc:docMk/>
            <pc:sldMk cId="3286780093" sldId="336"/>
            <ac:picMk id="9" creationId="{5A8452E8-6288-9F88-665F-394021EA8A49}"/>
          </ac:picMkLst>
        </pc:picChg>
        <pc:picChg chg="mod">
          <ac:chgData name="Zuercher Ben GBS-INP1a_2021" userId="fbf6a3e7-86f6-47a7-b08e-b44ae7166ca0" providerId="ADAL" clId="{EAE00656-2D10-4AE7-90C6-43995F18E142}" dt="2023-06-07T08:26:50.935" v="1776"/>
          <ac:picMkLst>
            <pc:docMk/>
            <pc:sldMk cId="3286780093" sldId="336"/>
            <ac:picMk id="10" creationId="{FC8EE30D-44E3-DA35-DB8A-0DEE30B72F0A}"/>
          </ac:picMkLst>
        </pc:picChg>
      </pc:sldChg>
      <pc:sldChg chg="addSp delSp modSp add mod ord">
        <pc:chgData name="Zuercher Ben GBS-INP1a_2021" userId="fbf6a3e7-86f6-47a7-b08e-b44ae7166ca0" providerId="ADAL" clId="{EAE00656-2D10-4AE7-90C6-43995F18E142}" dt="2023-06-07T08:27:56.298" v="1787" actId="478"/>
        <pc:sldMkLst>
          <pc:docMk/>
          <pc:sldMk cId="290148462" sldId="337"/>
        </pc:sldMkLst>
        <pc:spChg chg="mod">
          <ac:chgData name="Zuercher Ben GBS-INP1a_2021" userId="fbf6a3e7-86f6-47a7-b08e-b44ae7166ca0" providerId="ADAL" clId="{EAE00656-2D10-4AE7-90C6-43995F18E142}" dt="2023-06-07T08:27:26.609" v="1780"/>
          <ac:spMkLst>
            <pc:docMk/>
            <pc:sldMk cId="290148462" sldId="337"/>
            <ac:spMk id="2" creationId="{DB5ECB2A-1820-B37B-7E8A-2C2BECD01FB5}"/>
          </ac:spMkLst>
        </pc:spChg>
        <pc:grpChg chg="add del">
          <ac:chgData name="Zuercher Ben GBS-INP1a_2021" userId="fbf6a3e7-86f6-47a7-b08e-b44ae7166ca0" providerId="ADAL" clId="{EAE00656-2D10-4AE7-90C6-43995F18E142}" dt="2023-06-07T08:27:56.298" v="1787" actId="478"/>
          <ac:grpSpMkLst>
            <pc:docMk/>
            <pc:sldMk cId="290148462" sldId="337"/>
            <ac:grpSpMk id="3" creationId="{FB8A5659-4103-9863-091A-24951F693843}"/>
          </ac:grpSpMkLst>
        </pc:grpChg>
        <pc:grpChg chg="add mod">
          <ac:chgData name="Zuercher Ben GBS-INP1a_2021" userId="fbf6a3e7-86f6-47a7-b08e-b44ae7166ca0" providerId="ADAL" clId="{EAE00656-2D10-4AE7-90C6-43995F18E142}" dt="2023-06-07T08:27:54.838" v="1786" actId="1076"/>
          <ac:grpSpMkLst>
            <pc:docMk/>
            <pc:sldMk cId="290148462" sldId="337"/>
            <ac:grpSpMk id="6" creationId="{A48C2730-8516-94C8-36F7-8A746ADE2802}"/>
          </ac:grpSpMkLst>
        </pc:grpChg>
        <pc:picChg chg="mod">
          <ac:chgData name="Zuercher Ben GBS-INP1a_2021" userId="fbf6a3e7-86f6-47a7-b08e-b44ae7166ca0" providerId="ADAL" clId="{EAE00656-2D10-4AE7-90C6-43995F18E142}" dt="2023-06-07T08:27:33.696" v="1781"/>
          <ac:picMkLst>
            <pc:docMk/>
            <pc:sldMk cId="290148462" sldId="337"/>
            <ac:picMk id="7" creationId="{073A8096-B606-EAFF-EDD1-F11C6C74641C}"/>
          </ac:picMkLst>
        </pc:picChg>
        <pc:picChg chg="mod">
          <ac:chgData name="Zuercher Ben GBS-INP1a_2021" userId="fbf6a3e7-86f6-47a7-b08e-b44ae7166ca0" providerId="ADAL" clId="{EAE00656-2D10-4AE7-90C6-43995F18E142}" dt="2023-06-07T08:27:33.696" v="1781"/>
          <ac:picMkLst>
            <pc:docMk/>
            <pc:sldMk cId="290148462" sldId="337"/>
            <ac:picMk id="8" creationId="{26553B4D-B042-CDDE-25A1-8E058D47EEAF}"/>
          </ac:picMkLst>
        </pc:picChg>
      </pc:sldChg>
      <pc:sldChg chg="addSp delSp modSp add mod ord">
        <pc:chgData name="Zuercher Ben GBS-INP1a_2021" userId="fbf6a3e7-86f6-47a7-b08e-b44ae7166ca0" providerId="ADAL" clId="{EAE00656-2D10-4AE7-90C6-43995F18E142}" dt="2023-06-07T08:30:11.034" v="1806" actId="478"/>
        <pc:sldMkLst>
          <pc:docMk/>
          <pc:sldMk cId="3648329638" sldId="338"/>
        </pc:sldMkLst>
        <pc:spChg chg="mod">
          <ac:chgData name="Zuercher Ben GBS-INP1a_2021" userId="fbf6a3e7-86f6-47a7-b08e-b44ae7166ca0" providerId="ADAL" clId="{EAE00656-2D10-4AE7-90C6-43995F18E142}" dt="2023-06-07T08:28:17.556" v="1791"/>
          <ac:spMkLst>
            <pc:docMk/>
            <pc:sldMk cId="3648329638" sldId="338"/>
            <ac:spMk id="2" creationId="{DB5ECB2A-1820-B37B-7E8A-2C2BECD01FB5}"/>
          </ac:spMkLst>
        </pc:spChg>
        <pc:grpChg chg="del">
          <ac:chgData name="Zuercher Ben GBS-INP1a_2021" userId="fbf6a3e7-86f6-47a7-b08e-b44ae7166ca0" providerId="ADAL" clId="{EAE00656-2D10-4AE7-90C6-43995F18E142}" dt="2023-06-07T08:29:38.901" v="1801" actId="478"/>
          <ac:grpSpMkLst>
            <pc:docMk/>
            <pc:sldMk cId="3648329638" sldId="338"/>
            <ac:grpSpMk id="3" creationId="{FB8A5659-4103-9863-091A-24951F693843}"/>
          </ac:grpSpMkLst>
        </pc:grpChg>
        <pc:picChg chg="add del mod">
          <ac:chgData name="Zuercher Ben GBS-INP1a_2021" userId="fbf6a3e7-86f6-47a7-b08e-b44ae7166ca0" providerId="ADAL" clId="{EAE00656-2D10-4AE7-90C6-43995F18E142}" dt="2023-06-07T08:29:37.261" v="1800" actId="478"/>
          <ac:picMkLst>
            <pc:docMk/>
            <pc:sldMk cId="3648329638" sldId="338"/>
            <ac:picMk id="7" creationId="{2AA2F526-91BF-0ADC-8FAD-26E2B27C6719}"/>
          </ac:picMkLst>
        </pc:picChg>
        <pc:picChg chg="add del mod ord">
          <ac:chgData name="Zuercher Ben GBS-INP1a_2021" userId="fbf6a3e7-86f6-47a7-b08e-b44ae7166ca0" providerId="ADAL" clId="{EAE00656-2D10-4AE7-90C6-43995F18E142}" dt="2023-06-07T08:30:11.034" v="1806" actId="478"/>
          <ac:picMkLst>
            <pc:docMk/>
            <pc:sldMk cId="3648329638" sldId="338"/>
            <ac:picMk id="9" creationId="{B957BFA0-DF8B-5709-DAAC-AF40E30874B8}"/>
          </ac:picMkLst>
        </pc:picChg>
        <pc:picChg chg="add mod ord">
          <ac:chgData name="Zuercher Ben GBS-INP1a_2021" userId="fbf6a3e7-86f6-47a7-b08e-b44ae7166ca0" providerId="ADAL" clId="{EAE00656-2D10-4AE7-90C6-43995F18E142}" dt="2023-06-07T08:30:09.094" v="1805" actId="167"/>
          <ac:picMkLst>
            <pc:docMk/>
            <pc:sldMk cId="3648329638" sldId="338"/>
            <ac:picMk id="11" creationId="{86DE842A-9D64-349A-ACDC-93924C2DBDE4}"/>
          </ac:picMkLst>
        </pc:picChg>
      </pc:sldChg>
      <pc:sldChg chg="addSp delSp modSp new mod modTransition">
        <pc:chgData name="Zuercher Ben GBS-INP1a_2021" userId="fbf6a3e7-86f6-47a7-b08e-b44ae7166ca0" providerId="ADAL" clId="{EAE00656-2D10-4AE7-90C6-43995F18E142}" dt="2023-06-07T08:46:01.589" v="1964" actId="1076"/>
        <pc:sldMkLst>
          <pc:docMk/>
          <pc:sldMk cId="3353459199" sldId="339"/>
        </pc:sldMkLst>
        <pc:spChg chg="del">
          <ac:chgData name="Zuercher Ben GBS-INP1a_2021" userId="fbf6a3e7-86f6-47a7-b08e-b44ae7166ca0" providerId="ADAL" clId="{EAE00656-2D10-4AE7-90C6-43995F18E142}" dt="2023-06-07T08:31:20.912" v="1808" actId="478"/>
          <ac:spMkLst>
            <pc:docMk/>
            <pc:sldMk cId="3353459199" sldId="339"/>
            <ac:spMk id="2" creationId="{FBEF35E7-83D5-84EF-9551-29E6A6D38E29}"/>
          </ac:spMkLst>
        </pc:spChg>
        <pc:graphicFrameChg chg="add mod modGraphic">
          <ac:chgData name="Zuercher Ben GBS-INP1a_2021" userId="fbf6a3e7-86f6-47a7-b08e-b44ae7166ca0" providerId="ADAL" clId="{EAE00656-2D10-4AE7-90C6-43995F18E142}" dt="2023-06-07T08:46:01.589" v="1964" actId="1076"/>
          <ac:graphicFrameMkLst>
            <pc:docMk/>
            <pc:sldMk cId="3353459199" sldId="339"/>
            <ac:graphicFrameMk id="5" creationId="{3352867F-2C64-5050-3BA1-33A8E251A0E0}"/>
          </ac:graphicFrameMkLst>
        </pc:graphicFrameChg>
        <pc:cxnChg chg="add del mod">
          <ac:chgData name="Zuercher Ben GBS-INP1a_2021" userId="fbf6a3e7-86f6-47a7-b08e-b44ae7166ca0" providerId="ADAL" clId="{EAE00656-2D10-4AE7-90C6-43995F18E142}" dt="2023-06-07T08:33:49.453" v="1856"/>
          <ac:cxnSpMkLst>
            <pc:docMk/>
            <pc:sldMk cId="3353459199" sldId="339"/>
            <ac:cxnSpMk id="6" creationId="{33DD463C-A0F2-3001-9AD7-CA69D1C8BFE4}"/>
          </ac:cxnSpMkLst>
        </pc:cxnChg>
        <pc:cxnChg chg="add del mod">
          <ac:chgData name="Zuercher Ben GBS-INP1a_2021" userId="fbf6a3e7-86f6-47a7-b08e-b44ae7166ca0" providerId="ADAL" clId="{EAE00656-2D10-4AE7-90C6-43995F18E142}" dt="2023-06-07T08:33:49.453" v="1856"/>
          <ac:cxnSpMkLst>
            <pc:docMk/>
            <pc:sldMk cId="3353459199" sldId="339"/>
            <ac:cxnSpMk id="7" creationId="{AE777A0B-B78A-835E-D9D2-FCA97832E1F6}"/>
          </ac:cxnSpMkLst>
        </pc:cxnChg>
      </pc:sldChg>
      <pc:sldChg chg="addSp delSp modSp add del mod ord modClrScheme modShow chgLayout">
        <pc:chgData name="Zuercher Ben GBS-INP1a_2021" userId="fbf6a3e7-86f6-47a7-b08e-b44ae7166ca0" providerId="ADAL" clId="{EAE00656-2D10-4AE7-90C6-43995F18E142}" dt="2023-06-07T09:10:02.255" v="2097" actId="47"/>
        <pc:sldMkLst>
          <pc:docMk/>
          <pc:sldMk cId="2009187056" sldId="340"/>
        </pc:sldMkLst>
        <pc:spChg chg="del mod">
          <ac:chgData name="Zuercher Ben GBS-INP1a_2021" userId="fbf6a3e7-86f6-47a7-b08e-b44ae7166ca0" providerId="ADAL" clId="{EAE00656-2D10-4AE7-90C6-43995F18E142}" dt="2023-06-07T08:37:51.860" v="1880"/>
          <ac:spMkLst>
            <pc:docMk/>
            <pc:sldMk cId="2009187056" sldId="340"/>
            <ac:spMk id="2" creationId="{DB5ECB2A-1820-B37B-7E8A-2C2BECD01FB5}"/>
          </ac:spMkLst>
        </pc:spChg>
        <pc:spChg chg="add mod ord">
          <ac:chgData name="Zuercher Ben GBS-INP1a_2021" userId="fbf6a3e7-86f6-47a7-b08e-b44ae7166ca0" providerId="ADAL" clId="{EAE00656-2D10-4AE7-90C6-43995F18E142}" dt="2023-06-07T08:37:45.401" v="1877" actId="167"/>
          <ac:spMkLst>
            <pc:docMk/>
            <pc:sldMk cId="2009187056" sldId="340"/>
            <ac:spMk id="6" creationId="{BEF9D7AE-72D2-0292-EA11-C92FD4CE78DA}"/>
          </ac:spMkLst>
        </pc:spChg>
        <pc:spChg chg="add mod ord">
          <ac:chgData name="Zuercher Ben GBS-INP1a_2021" userId="fbf6a3e7-86f6-47a7-b08e-b44ae7166ca0" providerId="ADAL" clId="{EAE00656-2D10-4AE7-90C6-43995F18E142}" dt="2023-06-07T08:39:09.715" v="1908" actId="404"/>
          <ac:spMkLst>
            <pc:docMk/>
            <pc:sldMk cId="2009187056" sldId="340"/>
            <ac:spMk id="7" creationId="{D43A19B7-EE86-EB8C-C136-4FF49AD56129}"/>
          </ac:spMkLst>
        </pc:spChg>
        <pc:grpChg chg="del">
          <ac:chgData name="Zuercher Ben GBS-INP1a_2021" userId="fbf6a3e7-86f6-47a7-b08e-b44ae7166ca0" providerId="ADAL" clId="{EAE00656-2D10-4AE7-90C6-43995F18E142}" dt="2023-06-07T08:38:08.541" v="1883" actId="478"/>
          <ac:grpSpMkLst>
            <pc:docMk/>
            <pc:sldMk cId="2009187056" sldId="340"/>
            <ac:grpSpMk id="3" creationId="{FB8A5659-4103-9863-091A-24951F693843}"/>
          </ac:grpSpMkLst>
        </pc:grpChg>
      </pc:sldChg>
      <pc:sldChg chg="modSp add del mod modClrScheme modShow chgLayout">
        <pc:chgData name="Zuercher Ben GBS-INP1a_2021" userId="fbf6a3e7-86f6-47a7-b08e-b44ae7166ca0" providerId="ADAL" clId="{EAE00656-2D10-4AE7-90C6-43995F18E142}" dt="2023-06-07T09:10:02.255" v="2097" actId="47"/>
        <pc:sldMkLst>
          <pc:docMk/>
          <pc:sldMk cId="1193784568" sldId="341"/>
        </pc:sldMkLst>
        <pc:spChg chg="mod">
          <ac:chgData name="Zuercher Ben GBS-INP1a_2021" userId="fbf6a3e7-86f6-47a7-b08e-b44ae7166ca0" providerId="ADAL" clId="{EAE00656-2D10-4AE7-90C6-43995F18E142}" dt="2023-06-07T08:38:31.485" v="1891"/>
          <ac:spMkLst>
            <pc:docMk/>
            <pc:sldMk cId="1193784568" sldId="341"/>
            <ac:spMk id="6" creationId="{BEF9D7AE-72D2-0292-EA11-C92FD4CE78DA}"/>
          </ac:spMkLst>
        </pc:spChg>
        <pc:spChg chg="mod">
          <ac:chgData name="Zuercher Ben GBS-INP1a_2021" userId="fbf6a3e7-86f6-47a7-b08e-b44ae7166ca0" providerId="ADAL" clId="{EAE00656-2D10-4AE7-90C6-43995F18E142}" dt="2023-06-07T08:39:05.906" v="1907" actId="403"/>
          <ac:spMkLst>
            <pc:docMk/>
            <pc:sldMk cId="1193784568" sldId="341"/>
            <ac:spMk id="7" creationId="{D43A19B7-EE86-EB8C-C136-4FF49AD56129}"/>
          </ac:spMkLst>
        </pc:spChg>
      </pc:sldChg>
      <pc:sldChg chg="modSp add del mod modClrScheme modShow chgLayout">
        <pc:chgData name="Zuercher Ben GBS-INP1a_2021" userId="fbf6a3e7-86f6-47a7-b08e-b44ae7166ca0" providerId="ADAL" clId="{EAE00656-2D10-4AE7-90C6-43995F18E142}" dt="2023-06-07T09:10:02.255" v="2097" actId="47"/>
        <pc:sldMkLst>
          <pc:docMk/>
          <pc:sldMk cId="2116650264" sldId="342"/>
        </pc:sldMkLst>
        <pc:spChg chg="mod">
          <ac:chgData name="Zuercher Ben GBS-INP1a_2021" userId="fbf6a3e7-86f6-47a7-b08e-b44ae7166ca0" providerId="ADAL" clId="{EAE00656-2D10-4AE7-90C6-43995F18E142}" dt="2023-06-07T08:39:18.065" v="1909"/>
          <ac:spMkLst>
            <pc:docMk/>
            <pc:sldMk cId="2116650264" sldId="342"/>
            <ac:spMk id="6" creationId="{BEF9D7AE-72D2-0292-EA11-C92FD4CE78DA}"/>
          </ac:spMkLst>
        </pc:spChg>
        <pc:spChg chg="mod">
          <ac:chgData name="Zuercher Ben GBS-INP1a_2021" userId="fbf6a3e7-86f6-47a7-b08e-b44ae7166ca0" providerId="ADAL" clId="{EAE00656-2D10-4AE7-90C6-43995F18E142}" dt="2023-06-07T08:39:23.539" v="1910"/>
          <ac:spMkLst>
            <pc:docMk/>
            <pc:sldMk cId="2116650264" sldId="342"/>
            <ac:spMk id="7" creationId="{D43A19B7-EE86-EB8C-C136-4FF49AD56129}"/>
          </ac:spMkLst>
        </pc:spChg>
      </pc:sldChg>
      <pc:sldChg chg="modSp add del mod modClrScheme modShow chgLayout">
        <pc:chgData name="Zuercher Ben GBS-INP1a_2021" userId="fbf6a3e7-86f6-47a7-b08e-b44ae7166ca0" providerId="ADAL" clId="{EAE00656-2D10-4AE7-90C6-43995F18E142}" dt="2023-06-07T09:10:02.255" v="2097" actId="47"/>
        <pc:sldMkLst>
          <pc:docMk/>
          <pc:sldMk cId="3542616915" sldId="343"/>
        </pc:sldMkLst>
        <pc:spChg chg="mod">
          <ac:chgData name="Zuercher Ben GBS-INP1a_2021" userId="fbf6a3e7-86f6-47a7-b08e-b44ae7166ca0" providerId="ADAL" clId="{EAE00656-2D10-4AE7-90C6-43995F18E142}" dt="2023-06-07T08:39:32.263" v="1911"/>
          <ac:spMkLst>
            <pc:docMk/>
            <pc:sldMk cId="3542616915" sldId="343"/>
            <ac:spMk id="6" creationId="{BEF9D7AE-72D2-0292-EA11-C92FD4CE78DA}"/>
          </ac:spMkLst>
        </pc:spChg>
        <pc:spChg chg="mod">
          <ac:chgData name="Zuercher Ben GBS-INP1a_2021" userId="fbf6a3e7-86f6-47a7-b08e-b44ae7166ca0" providerId="ADAL" clId="{EAE00656-2D10-4AE7-90C6-43995F18E142}" dt="2023-06-07T08:39:37.106" v="1912"/>
          <ac:spMkLst>
            <pc:docMk/>
            <pc:sldMk cId="3542616915" sldId="343"/>
            <ac:spMk id="7" creationId="{D43A19B7-EE86-EB8C-C136-4FF49AD56129}"/>
          </ac:spMkLst>
        </pc:spChg>
      </pc:sldChg>
      <pc:sldChg chg="addSp delSp modSp new del mod modTransition">
        <pc:chgData name="Zuercher Ben GBS-INP1a_2021" userId="fbf6a3e7-86f6-47a7-b08e-b44ae7166ca0" providerId="ADAL" clId="{EAE00656-2D10-4AE7-90C6-43995F18E142}" dt="2023-06-07T09:04:43.102" v="2093" actId="2696"/>
        <pc:sldMkLst>
          <pc:docMk/>
          <pc:sldMk cId="252011833" sldId="344"/>
        </pc:sldMkLst>
        <pc:spChg chg="del">
          <ac:chgData name="Zuercher Ben GBS-INP1a_2021" userId="fbf6a3e7-86f6-47a7-b08e-b44ae7166ca0" providerId="ADAL" clId="{EAE00656-2D10-4AE7-90C6-43995F18E142}" dt="2023-06-07T08:40:42.035" v="1916" actId="478"/>
          <ac:spMkLst>
            <pc:docMk/>
            <pc:sldMk cId="252011833" sldId="344"/>
            <ac:spMk id="2" creationId="{19DE270A-046A-7A12-DA9A-8B44E9425D4A}"/>
          </ac:spMkLst>
        </pc:spChg>
        <pc:graphicFrameChg chg="add del mod modGraphic">
          <ac:chgData name="Zuercher Ben GBS-INP1a_2021" userId="fbf6a3e7-86f6-47a7-b08e-b44ae7166ca0" providerId="ADAL" clId="{EAE00656-2D10-4AE7-90C6-43995F18E142}" dt="2023-06-07T09:02:46.569" v="2088" actId="1076"/>
          <ac:graphicFrameMkLst>
            <pc:docMk/>
            <pc:sldMk cId="252011833" sldId="344"/>
            <ac:graphicFrameMk id="5" creationId="{39FEFA50-34E0-FCE5-92D5-0B9D65B7800A}"/>
          </ac:graphicFrameMkLst>
        </pc:graphicFrameChg>
        <pc:graphicFrameChg chg="add del mod">
          <ac:chgData name="Zuercher Ben GBS-INP1a_2021" userId="fbf6a3e7-86f6-47a7-b08e-b44ae7166ca0" providerId="ADAL" clId="{EAE00656-2D10-4AE7-90C6-43995F18E142}" dt="2023-06-07T08:48:36.391" v="2011"/>
          <ac:graphicFrameMkLst>
            <pc:docMk/>
            <pc:sldMk cId="252011833" sldId="344"/>
            <ac:graphicFrameMk id="8" creationId="{9917BB1D-369D-362F-AFE3-F16AC419B0C6}"/>
          </ac:graphicFrameMkLst>
        </pc:graphicFrameChg>
        <pc:cxnChg chg="add mod">
          <ac:chgData name="Zuercher Ben GBS-INP1a_2021" userId="fbf6a3e7-86f6-47a7-b08e-b44ae7166ca0" providerId="ADAL" clId="{EAE00656-2D10-4AE7-90C6-43995F18E142}" dt="2023-06-07T08:41:18.026" v="1924"/>
          <ac:cxnSpMkLst>
            <pc:docMk/>
            <pc:sldMk cId="252011833" sldId="344"/>
            <ac:cxnSpMk id="6" creationId="{C03CA8B1-A1ED-A066-2A87-E5811FD37F34}"/>
          </ac:cxnSpMkLst>
        </pc:cxnChg>
        <pc:cxnChg chg="add mod">
          <ac:chgData name="Zuercher Ben GBS-INP1a_2021" userId="fbf6a3e7-86f6-47a7-b08e-b44ae7166ca0" providerId="ADAL" clId="{EAE00656-2D10-4AE7-90C6-43995F18E142}" dt="2023-06-07T08:41:18.026" v="1924"/>
          <ac:cxnSpMkLst>
            <pc:docMk/>
            <pc:sldMk cId="252011833" sldId="344"/>
            <ac:cxnSpMk id="7" creationId="{FE4F6173-825B-9A2E-0303-1D829C6AB9EC}"/>
          </ac:cxnSpMkLst>
        </pc:cxnChg>
      </pc:sldChg>
      <pc:sldChg chg="addSp delSp modSp new del mod">
        <pc:chgData name="Zuercher Ben GBS-INP1a_2021" userId="fbf6a3e7-86f6-47a7-b08e-b44ae7166ca0" providerId="ADAL" clId="{EAE00656-2D10-4AE7-90C6-43995F18E142}" dt="2023-06-07T08:40:02.893" v="1914" actId="27022"/>
        <pc:sldMkLst>
          <pc:docMk/>
          <pc:sldMk cId="1478466072" sldId="344"/>
        </pc:sldMkLst>
        <pc:graphicFrameChg chg="add del modGraphic">
          <ac:chgData name="Zuercher Ben GBS-INP1a_2021" userId="fbf6a3e7-86f6-47a7-b08e-b44ae7166ca0" providerId="ADAL" clId="{EAE00656-2D10-4AE7-90C6-43995F18E142}" dt="2023-06-07T08:40:02.893" v="1914" actId="27022"/>
          <ac:graphicFrameMkLst>
            <pc:docMk/>
            <pc:sldMk cId="1478466072" sldId="344"/>
            <ac:graphicFrameMk id="5" creationId="{DC16530B-1B19-B51E-9171-CA47228E8EEE}"/>
          </ac:graphicFrameMkLst>
        </pc:graphicFrameChg>
      </pc:sldChg>
      <pc:sldChg chg="addSp modSp new mod modShow">
        <pc:chgData name="Zuercher Ben GBS-INP1a_2021" userId="fbf6a3e7-86f6-47a7-b08e-b44ae7166ca0" providerId="ADAL" clId="{EAE00656-2D10-4AE7-90C6-43995F18E142}" dt="2023-06-07T09:06:52.413" v="2096" actId="729"/>
        <pc:sldMkLst>
          <pc:docMk/>
          <pc:sldMk cId="4048237314" sldId="344"/>
        </pc:sldMkLst>
        <pc:graphicFrameChg chg="add modGraphic">
          <ac:chgData name="Zuercher Ben GBS-INP1a_2021" userId="fbf6a3e7-86f6-47a7-b08e-b44ae7166ca0" providerId="ADAL" clId="{EAE00656-2D10-4AE7-90C6-43995F18E142}" dt="2023-06-07T09:06:46.397" v="2095" actId="27022"/>
          <ac:graphicFrameMkLst>
            <pc:docMk/>
            <pc:sldMk cId="4048237314" sldId="344"/>
            <ac:graphicFrameMk id="5" creationId="{A2A811A5-D4F9-E733-33ED-B3E7B11FC60F}"/>
          </ac:graphicFrameMkLst>
        </pc:graphicFrameChg>
      </pc:sldChg>
      <pc:sldChg chg="add del modAnim">
        <pc:chgData name="Zuercher Ben GBS-INP1a_2021" userId="fbf6a3e7-86f6-47a7-b08e-b44ae7166ca0" providerId="ADAL" clId="{EAE00656-2D10-4AE7-90C6-43995F18E142}" dt="2023-06-07T09:04:43.102" v="2093" actId="2696"/>
        <pc:sldMkLst>
          <pc:docMk/>
          <pc:sldMk cId="408749917" sldId="345"/>
        </pc:sldMkLst>
      </pc:sldChg>
      <pc:sldChg chg="addSp modSp add del mod ord">
        <pc:chgData name="Zuercher Ben GBS-INP1a_2021" userId="fbf6a3e7-86f6-47a7-b08e-b44ae7166ca0" providerId="ADAL" clId="{EAE00656-2D10-4AE7-90C6-43995F18E142}" dt="2023-06-07T09:37:11.552" v="2120" actId="2696"/>
        <pc:sldMkLst>
          <pc:docMk/>
          <pc:sldMk cId="1894420924" sldId="345"/>
        </pc:sldMkLst>
        <pc:spChg chg="add mod">
          <ac:chgData name="Zuercher Ben GBS-INP1a_2021" userId="fbf6a3e7-86f6-47a7-b08e-b44ae7166ca0" providerId="ADAL" clId="{EAE00656-2D10-4AE7-90C6-43995F18E142}" dt="2023-06-07T09:36:57.693" v="2119" actId="255"/>
          <ac:spMkLst>
            <pc:docMk/>
            <pc:sldMk cId="1894420924" sldId="345"/>
            <ac:spMk id="7" creationId="{ACDB4368-71A3-F2C6-CD9D-AD8C2B53A810}"/>
          </ac:spMkLst>
        </pc:spChg>
      </pc:sldChg>
      <pc:sldChg chg="add del ord">
        <pc:chgData name="Zuercher Ben GBS-INP1a_2021" userId="fbf6a3e7-86f6-47a7-b08e-b44ae7166ca0" providerId="ADAL" clId="{EAE00656-2D10-4AE7-90C6-43995F18E142}" dt="2023-06-07T09:36:29.480" v="2114" actId="2890"/>
        <pc:sldMkLst>
          <pc:docMk/>
          <pc:sldMk cId="3875779193" sldId="345"/>
        </pc:sldMkLst>
      </pc:sldChg>
      <pc:sldChg chg="del">
        <pc:chgData name="Zuercher Ben GBS-INP1a_2021" userId="fbf6a3e7-86f6-47a7-b08e-b44ae7166ca0" providerId="ADAL" clId="{EAE00656-2D10-4AE7-90C6-43995F18E142}" dt="2023-06-07T11:52:14.670" v="2164" actId="2696"/>
        <pc:sldMkLst>
          <pc:docMk/>
          <pc:sldMk cId="3762195539" sldId="346"/>
        </pc:sldMkLst>
      </pc:sldChg>
      <pc:sldChg chg="del">
        <pc:chgData name="Zuercher Ben GBS-INP1a_2021" userId="fbf6a3e7-86f6-47a7-b08e-b44ae7166ca0" providerId="ADAL" clId="{EAE00656-2D10-4AE7-90C6-43995F18E142}" dt="2023-06-07T11:54:14.958" v="2181" actId="2696"/>
        <pc:sldMkLst>
          <pc:docMk/>
          <pc:sldMk cId="4163443351" sldId="347"/>
        </pc:sldMkLst>
      </pc:sldChg>
      <pc:sldChg chg="delSp mod">
        <pc:chgData name="Zuercher Ben GBS-INP1a_2021" userId="fbf6a3e7-86f6-47a7-b08e-b44ae7166ca0" providerId="ADAL" clId="{EAE00656-2D10-4AE7-90C6-43995F18E142}" dt="2023-06-07T11:58:31.580" v="2191" actId="478"/>
        <pc:sldMkLst>
          <pc:docMk/>
          <pc:sldMk cId="2314416812" sldId="348"/>
        </pc:sldMkLst>
        <pc:spChg chg="del">
          <ac:chgData name="Zuercher Ben GBS-INP1a_2021" userId="fbf6a3e7-86f6-47a7-b08e-b44ae7166ca0" providerId="ADAL" clId="{EAE00656-2D10-4AE7-90C6-43995F18E142}" dt="2023-06-07T11:58:31.580" v="2191" actId="478"/>
          <ac:spMkLst>
            <pc:docMk/>
            <pc:sldMk cId="2314416812" sldId="348"/>
            <ac:spMk id="3" creationId="{B17804C7-AF49-3528-DB72-0DF50740D410}"/>
          </ac:spMkLst>
        </pc:spChg>
      </pc:sldChg>
      <pc:sldChg chg="delSp mod">
        <pc:chgData name="Zuercher Ben GBS-INP1a_2021" userId="fbf6a3e7-86f6-47a7-b08e-b44ae7166ca0" providerId="ADAL" clId="{EAE00656-2D10-4AE7-90C6-43995F18E142}" dt="2023-06-07T11:52:29.701" v="2165" actId="478"/>
        <pc:sldMkLst>
          <pc:docMk/>
          <pc:sldMk cId="2932851323" sldId="349"/>
        </pc:sldMkLst>
        <pc:spChg chg="del">
          <ac:chgData name="Zuercher Ben GBS-INP1a_2021" userId="fbf6a3e7-86f6-47a7-b08e-b44ae7166ca0" providerId="ADAL" clId="{EAE00656-2D10-4AE7-90C6-43995F18E142}" dt="2023-06-07T11:52:29.701" v="2165" actId="478"/>
          <ac:spMkLst>
            <pc:docMk/>
            <pc:sldMk cId="2932851323" sldId="349"/>
            <ac:spMk id="5" creationId="{FE46CB3E-CF8C-F4E7-0EF0-6160CABED9BF}"/>
          </ac:spMkLst>
        </pc:spChg>
      </pc:sldChg>
      <pc:sldChg chg="delSp mod">
        <pc:chgData name="Zuercher Ben GBS-INP1a_2021" userId="fbf6a3e7-86f6-47a7-b08e-b44ae7166ca0" providerId="ADAL" clId="{EAE00656-2D10-4AE7-90C6-43995F18E142}" dt="2023-06-07T11:52:49.420" v="2167" actId="478"/>
        <pc:sldMkLst>
          <pc:docMk/>
          <pc:sldMk cId="3277957070" sldId="350"/>
        </pc:sldMkLst>
        <pc:spChg chg="del">
          <ac:chgData name="Zuercher Ben GBS-INP1a_2021" userId="fbf6a3e7-86f6-47a7-b08e-b44ae7166ca0" providerId="ADAL" clId="{EAE00656-2D10-4AE7-90C6-43995F18E142}" dt="2023-06-07T11:52:49.420" v="2167" actId="478"/>
          <ac:spMkLst>
            <pc:docMk/>
            <pc:sldMk cId="3277957070" sldId="350"/>
            <ac:spMk id="5" creationId="{165F08D5-D714-07FA-EC8D-73456DDB3515}"/>
          </ac:spMkLst>
        </pc:spChg>
      </pc:sldChg>
      <pc:sldChg chg="delSp mod">
        <pc:chgData name="Zuercher Ben GBS-INP1a_2021" userId="fbf6a3e7-86f6-47a7-b08e-b44ae7166ca0" providerId="ADAL" clId="{EAE00656-2D10-4AE7-90C6-43995F18E142}" dt="2023-06-07T11:52:53.757" v="2168" actId="478"/>
        <pc:sldMkLst>
          <pc:docMk/>
          <pc:sldMk cId="1973541857" sldId="351"/>
        </pc:sldMkLst>
        <pc:spChg chg="del">
          <ac:chgData name="Zuercher Ben GBS-INP1a_2021" userId="fbf6a3e7-86f6-47a7-b08e-b44ae7166ca0" providerId="ADAL" clId="{EAE00656-2D10-4AE7-90C6-43995F18E142}" dt="2023-06-07T11:52:53.757" v="2168" actId="478"/>
          <ac:spMkLst>
            <pc:docMk/>
            <pc:sldMk cId="1973541857" sldId="351"/>
            <ac:spMk id="5" creationId="{E899F784-D79F-9C99-DEAD-F0C735FDF98C}"/>
          </ac:spMkLst>
        </pc:spChg>
      </pc:sldChg>
      <pc:sldChg chg="addSp delSp modSp add mod">
        <pc:chgData name="Zuercher Ben GBS-INP1a_2021" userId="fbf6a3e7-86f6-47a7-b08e-b44ae7166ca0" providerId="ADAL" clId="{EAE00656-2D10-4AE7-90C6-43995F18E142}" dt="2023-06-07T11:52:37.824" v="2166" actId="14100"/>
        <pc:sldMkLst>
          <pc:docMk/>
          <pc:sldMk cId="564934614" sldId="352"/>
        </pc:sldMkLst>
        <pc:spChg chg="del">
          <ac:chgData name="Zuercher Ben GBS-INP1a_2021" userId="fbf6a3e7-86f6-47a7-b08e-b44ae7166ca0" providerId="ADAL" clId="{EAE00656-2D10-4AE7-90C6-43995F18E142}" dt="2023-06-07T11:51:33.769" v="2152" actId="478"/>
          <ac:spMkLst>
            <pc:docMk/>
            <pc:sldMk cId="564934614" sldId="352"/>
            <ac:spMk id="3" creationId="{6652E4BE-7128-4DDD-C3EC-41FB3AB05D7D}"/>
          </ac:spMkLst>
        </pc:spChg>
        <pc:spChg chg="add del mod">
          <ac:chgData name="Zuercher Ben GBS-INP1a_2021" userId="fbf6a3e7-86f6-47a7-b08e-b44ae7166ca0" providerId="ADAL" clId="{EAE00656-2D10-4AE7-90C6-43995F18E142}" dt="2023-06-07T11:51:38.523" v="2154" actId="478"/>
          <ac:spMkLst>
            <pc:docMk/>
            <pc:sldMk cId="564934614" sldId="352"/>
            <ac:spMk id="5" creationId="{25BDEAFB-766F-6AB9-53DF-C043DA8C8B36}"/>
          </ac:spMkLst>
        </pc:spChg>
        <pc:spChg chg="add mod">
          <ac:chgData name="Zuercher Ben GBS-INP1a_2021" userId="fbf6a3e7-86f6-47a7-b08e-b44ae7166ca0" providerId="ADAL" clId="{EAE00656-2D10-4AE7-90C6-43995F18E142}" dt="2023-06-07T11:52:11.768" v="2163" actId="14100"/>
          <ac:spMkLst>
            <pc:docMk/>
            <pc:sldMk cId="564934614" sldId="352"/>
            <ac:spMk id="6" creationId="{38919D95-2744-5CF4-31FB-A5F42CF9B503}"/>
          </ac:spMkLst>
        </pc:spChg>
        <pc:spChg chg="add del mod">
          <ac:chgData name="Zuercher Ben GBS-INP1a_2021" userId="fbf6a3e7-86f6-47a7-b08e-b44ae7166ca0" providerId="ADAL" clId="{EAE00656-2D10-4AE7-90C6-43995F18E142}" dt="2023-06-07T11:52:02.135" v="2160" actId="478"/>
          <ac:spMkLst>
            <pc:docMk/>
            <pc:sldMk cId="564934614" sldId="352"/>
            <ac:spMk id="7" creationId="{FF2A50DD-4F38-8A85-9063-019A40C14896}"/>
          </ac:spMkLst>
        </pc:spChg>
        <pc:spChg chg="add mod">
          <ac:chgData name="Zuercher Ben GBS-INP1a_2021" userId="fbf6a3e7-86f6-47a7-b08e-b44ae7166ca0" providerId="ADAL" clId="{EAE00656-2D10-4AE7-90C6-43995F18E142}" dt="2023-06-07T11:52:37.824" v="2166" actId="14100"/>
          <ac:spMkLst>
            <pc:docMk/>
            <pc:sldMk cId="564934614" sldId="352"/>
            <ac:spMk id="9" creationId="{AA30B520-B644-13E4-9E03-500354DF532B}"/>
          </ac:spMkLst>
        </pc:spChg>
        <pc:spChg chg="del">
          <ac:chgData name="Zuercher Ben GBS-INP1a_2021" userId="fbf6a3e7-86f6-47a7-b08e-b44ae7166ca0" providerId="ADAL" clId="{EAE00656-2D10-4AE7-90C6-43995F18E142}" dt="2023-06-07T11:51:31.195" v="2151" actId="478"/>
          <ac:spMkLst>
            <pc:docMk/>
            <pc:sldMk cId="564934614" sldId="352"/>
            <ac:spMk id="16" creationId="{0D813BE9-1AE2-E2B0-0210-B13C72631A26}"/>
          </ac:spMkLst>
        </pc:spChg>
      </pc:sldChg>
      <pc:sldChg chg="addSp delSp modSp add mod">
        <pc:chgData name="Zuercher Ben GBS-INP1a_2021" userId="fbf6a3e7-86f6-47a7-b08e-b44ae7166ca0" providerId="ADAL" clId="{EAE00656-2D10-4AE7-90C6-43995F18E142}" dt="2023-06-07T11:53:59.901" v="2180" actId="478"/>
        <pc:sldMkLst>
          <pc:docMk/>
          <pc:sldMk cId="3050075581" sldId="353"/>
        </pc:sldMkLst>
        <pc:spChg chg="del">
          <ac:chgData name="Zuercher Ben GBS-INP1a_2021" userId="fbf6a3e7-86f6-47a7-b08e-b44ae7166ca0" providerId="ADAL" clId="{EAE00656-2D10-4AE7-90C6-43995F18E142}" dt="2023-06-07T11:53:13.510" v="2170" actId="478"/>
          <ac:spMkLst>
            <pc:docMk/>
            <pc:sldMk cId="3050075581" sldId="353"/>
            <ac:spMk id="2" creationId="{52AD6796-B85B-3337-BD89-B84BAC88FFF7}"/>
          </ac:spMkLst>
        </pc:spChg>
        <pc:spChg chg="del">
          <ac:chgData name="Zuercher Ben GBS-INP1a_2021" userId="fbf6a3e7-86f6-47a7-b08e-b44ae7166ca0" providerId="ADAL" clId="{EAE00656-2D10-4AE7-90C6-43995F18E142}" dt="2023-06-07T11:53:13.510" v="2170" actId="478"/>
          <ac:spMkLst>
            <pc:docMk/>
            <pc:sldMk cId="3050075581" sldId="353"/>
            <ac:spMk id="3" creationId="{57587685-9CB4-B245-790E-B06EECFDD253}"/>
          </ac:spMkLst>
        </pc:spChg>
        <pc:spChg chg="del">
          <ac:chgData name="Zuercher Ben GBS-INP1a_2021" userId="fbf6a3e7-86f6-47a7-b08e-b44ae7166ca0" providerId="ADAL" clId="{EAE00656-2D10-4AE7-90C6-43995F18E142}" dt="2023-06-07T11:53:13.510" v="2170" actId="478"/>
          <ac:spMkLst>
            <pc:docMk/>
            <pc:sldMk cId="3050075581" sldId="353"/>
            <ac:spMk id="4" creationId="{EC365A2A-B9F8-75BF-9E5F-5A5710B27AFA}"/>
          </ac:spMkLst>
        </pc:spChg>
        <pc:spChg chg="add del mod">
          <ac:chgData name="Zuercher Ben GBS-INP1a_2021" userId="fbf6a3e7-86f6-47a7-b08e-b44ae7166ca0" providerId="ADAL" clId="{EAE00656-2D10-4AE7-90C6-43995F18E142}" dt="2023-06-07T11:53:16.933" v="2172" actId="478"/>
          <ac:spMkLst>
            <pc:docMk/>
            <pc:sldMk cId="3050075581" sldId="353"/>
            <ac:spMk id="6" creationId="{067D09D6-A8CA-0C7A-9970-46EDBA05CF7A}"/>
          </ac:spMkLst>
        </pc:spChg>
        <pc:spChg chg="add del mod">
          <ac:chgData name="Zuercher Ben GBS-INP1a_2021" userId="fbf6a3e7-86f6-47a7-b08e-b44ae7166ca0" providerId="ADAL" clId="{EAE00656-2D10-4AE7-90C6-43995F18E142}" dt="2023-06-07T11:53:16.933" v="2172" actId="478"/>
          <ac:spMkLst>
            <pc:docMk/>
            <pc:sldMk cId="3050075581" sldId="353"/>
            <ac:spMk id="8" creationId="{7CF90202-51A7-0D3E-18F1-CDB8CFE9FF5D}"/>
          </ac:spMkLst>
        </pc:spChg>
        <pc:spChg chg="add mod">
          <ac:chgData name="Zuercher Ben GBS-INP1a_2021" userId="fbf6a3e7-86f6-47a7-b08e-b44ae7166ca0" providerId="ADAL" clId="{EAE00656-2D10-4AE7-90C6-43995F18E142}" dt="2023-06-07T11:53:22.881" v="2174"/>
          <ac:spMkLst>
            <pc:docMk/>
            <pc:sldMk cId="3050075581" sldId="353"/>
            <ac:spMk id="9" creationId="{57165DF7-F46A-9829-77BE-9959B37D3FBB}"/>
          </ac:spMkLst>
        </pc:spChg>
        <pc:spChg chg="add mod">
          <ac:chgData name="Zuercher Ben GBS-INP1a_2021" userId="fbf6a3e7-86f6-47a7-b08e-b44ae7166ca0" providerId="ADAL" clId="{EAE00656-2D10-4AE7-90C6-43995F18E142}" dt="2023-06-07T11:53:17.528" v="2173"/>
          <ac:spMkLst>
            <pc:docMk/>
            <pc:sldMk cId="3050075581" sldId="353"/>
            <ac:spMk id="10" creationId="{6C1026CC-E51D-33FB-648C-F954B9B230B2}"/>
          </ac:spMkLst>
        </pc:spChg>
        <pc:spChg chg="add mod">
          <ac:chgData name="Zuercher Ben GBS-INP1a_2021" userId="fbf6a3e7-86f6-47a7-b08e-b44ae7166ca0" providerId="ADAL" clId="{EAE00656-2D10-4AE7-90C6-43995F18E142}" dt="2023-06-07T11:53:31.273" v="2177" actId="20577"/>
          <ac:spMkLst>
            <pc:docMk/>
            <pc:sldMk cId="3050075581" sldId="353"/>
            <ac:spMk id="11" creationId="{936B59F5-6663-3670-1B6E-12100F283916}"/>
          </ac:spMkLst>
        </pc:spChg>
        <pc:spChg chg="add del mod">
          <ac:chgData name="Zuercher Ben GBS-INP1a_2021" userId="fbf6a3e7-86f6-47a7-b08e-b44ae7166ca0" providerId="ADAL" clId="{EAE00656-2D10-4AE7-90C6-43995F18E142}" dt="2023-06-07T11:53:59.901" v="2180" actId="478"/>
          <ac:spMkLst>
            <pc:docMk/>
            <pc:sldMk cId="3050075581" sldId="353"/>
            <ac:spMk id="12" creationId="{CFB9674B-F442-AC9F-778E-2512BFBC5447}"/>
          </ac:spMkLst>
        </pc:spChg>
      </pc:sldChg>
      <pc:sldChg chg="addSp delSp modSp add mod">
        <pc:chgData name="Zuercher Ben GBS-INP1a_2021" userId="fbf6a3e7-86f6-47a7-b08e-b44ae7166ca0" providerId="ADAL" clId="{EAE00656-2D10-4AE7-90C6-43995F18E142}" dt="2023-06-07T11:58:47.538" v="2192" actId="732"/>
        <pc:sldMkLst>
          <pc:docMk/>
          <pc:sldMk cId="2424187848" sldId="354"/>
        </pc:sldMkLst>
        <pc:spChg chg="del">
          <ac:chgData name="Zuercher Ben GBS-INP1a_2021" userId="fbf6a3e7-86f6-47a7-b08e-b44ae7166ca0" providerId="ADAL" clId="{EAE00656-2D10-4AE7-90C6-43995F18E142}" dt="2023-06-07T11:57:23.762" v="2185" actId="478"/>
          <ac:spMkLst>
            <pc:docMk/>
            <pc:sldMk cId="2424187848" sldId="354"/>
            <ac:spMk id="2" creationId="{576F0070-04C3-A71B-740B-5B809B9407A9}"/>
          </ac:spMkLst>
        </pc:spChg>
        <pc:spChg chg="add del mod">
          <ac:chgData name="Zuercher Ben GBS-INP1a_2021" userId="fbf6a3e7-86f6-47a7-b08e-b44ae7166ca0" providerId="ADAL" clId="{EAE00656-2D10-4AE7-90C6-43995F18E142}" dt="2023-06-07T11:57:25.810" v="2187" actId="478"/>
          <ac:spMkLst>
            <pc:docMk/>
            <pc:sldMk cId="2424187848" sldId="354"/>
            <ac:spMk id="4" creationId="{8F9FDD49-5A5E-0F35-176C-458A9B88047C}"/>
          </ac:spMkLst>
        </pc:spChg>
        <pc:spChg chg="add mod">
          <ac:chgData name="Zuercher Ben GBS-INP1a_2021" userId="fbf6a3e7-86f6-47a7-b08e-b44ae7166ca0" providerId="ADAL" clId="{EAE00656-2D10-4AE7-90C6-43995F18E142}" dt="2023-06-07T11:57:38.536" v="2189"/>
          <ac:spMkLst>
            <pc:docMk/>
            <pc:sldMk cId="2424187848" sldId="354"/>
            <ac:spMk id="5" creationId="{F2171B55-D81C-C77D-7C7B-A9373A9EE9D1}"/>
          </ac:spMkLst>
        </pc:spChg>
        <pc:spChg chg="add mod">
          <ac:chgData name="Zuercher Ben GBS-INP1a_2021" userId="fbf6a3e7-86f6-47a7-b08e-b44ae7166ca0" providerId="ADAL" clId="{EAE00656-2D10-4AE7-90C6-43995F18E142}" dt="2023-06-07T11:57:26.875" v="2188"/>
          <ac:spMkLst>
            <pc:docMk/>
            <pc:sldMk cId="2424187848" sldId="354"/>
            <ac:spMk id="6" creationId="{AE8B614C-8B4F-2159-5A02-102EBF9DB1D7}"/>
          </ac:spMkLst>
        </pc:spChg>
        <pc:picChg chg="mod modCrop">
          <ac:chgData name="Zuercher Ben GBS-INP1a_2021" userId="fbf6a3e7-86f6-47a7-b08e-b44ae7166ca0" providerId="ADAL" clId="{EAE00656-2D10-4AE7-90C6-43995F18E142}" dt="2023-06-07T11:58:47.538" v="2192" actId="732"/>
          <ac:picMkLst>
            <pc:docMk/>
            <pc:sldMk cId="2424187848" sldId="354"/>
            <ac:picMk id="7" creationId="{20A6D63D-51C9-9BFA-7312-AB236B49B096}"/>
          </ac:picMkLst>
        </pc:picChg>
      </pc:sldChg>
      <pc:sldMasterChg chg="addSldLayout modSldLayout sldLayoutOrd">
        <pc:chgData name="Zuercher Ben GBS-INP1a_2021" userId="fbf6a3e7-86f6-47a7-b08e-b44ae7166ca0" providerId="ADAL" clId="{EAE00656-2D10-4AE7-90C6-43995F18E142}" dt="2023-06-07T08:24:13.571" v="1748" actId="20578"/>
        <pc:sldMasterMkLst>
          <pc:docMk/>
          <pc:sldMasterMk cId="3053884648" sldId="2147483648"/>
        </pc:sldMasterMkLst>
        <pc:sldLayoutChg chg="delSp modSp add mod ord modTransition">
          <pc:chgData name="Zuercher Ben GBS-INP1a_2021" userId="fbf6a3e7-86f6-47a7-b08e-b44ae7166ca0" providerId="ADAL" clId="{EAE00656-2D10-4AE7-90C6-43995F18E142}" dt="2023-06-07T08:24:13.571" v="1748" actId="20578"/>
          <pc:sldLayoutMkLst>
            <pc:docMk/>
            <pc:sldMasterMk cId="3053884648" sldId="2147483648"/>
            <pc:sldLayoutMk cId="2043639266" sldId="2147483663"/>
          </pc:sldLayoutMkLst>
          <pc:spChg chg="del">
            <ac:chgData name="Zuercher Ben GBS-INP1a_2021" userId="fbf6a3e7-86f6-47a7-b08e-b44ae7166ca0" providerId="ADAL" clId="{EAE00656-2D10-4AE7-90C6-43995F18E142}" dt="2023-06-07T08:24:07.417" v="1746" actId="478"/>
            <ac:spMkLst>
              <pc:docMk/>
              <pc:sldMasterMk cId="3053884648" sldId="2147483648"/>
              <pc:sldLayoutMk cId="2043639266" sldId="2147483663"/>
              <ac:spMk id="14" creationId="{F2F84D83-A447-E503-0548-3EFBDF72C968}"/>
            </ac:spMkLst>
          </pc:spChg>
          <pc:spChg chg="mod">
            <ac:chgData name="Zuercher Ben GBS-INP1a_2021" userId="fbf6a3e7-86f6-47a7-b08e-b44ae7166ca0" providerId="ADAL" clId="{EAE00656-2D10-4AE7-90C6-43995F18E142}" dt="2023-06-07T08:24:11.631" v="1747" actId="1076"/>
            <ac:spMkLst>
              <pc:docMk/>
              <pc:sldMasterMk cId="3053884648" sldId="2147483648"/>
              <pc:sldLayoutMk cId="2043639266" sldId="2147483663"/>
              <ac:spMk id="15" creationId="{FBD6C275-F4C7-E979-D75B-DF93BB738D69}"/>
            </ac:spMkLst>
          </pc:spChg>
          <pc:spChg chg="mod">
            <ac:chgData name="Zuercher Ben GBS-INP1a_2021" userId="fbf6a3e7-86f6-47a7-b08e-b44ae7166ca0" providerId="ADAL" clId="{EAE00656-2D10-4AE7-90C6-43995F18E142}" dt="2023-06-07T08:24:11.631" v="1747" actId="1076"/>
            <ac:spMkLst>
              <pc:docMk/>
              <pc:sldMasterMk cId="3053884648" sldId="2147483648"/>
              <pc:sldLayoutMk cId="2043639266" sldId="2147483663"/>
              <ac:spMk id="17" creationId="{853B3D9E-6C96-F232-056A-BA0891DBB1AE}"/>
            </ac:spMkLst>
          </pc:spChg>
        </pc:sldLayoutChg>
      </pc:sldMasterChg>
    </pc:docChg>
  </pc:docChgLst>
  <pc:docChgLst>
    <pc:chgData name="Schneider Severin GBS-BMTL1a_2021" userId="d0eaa6e1-454f-4373-b9f3-7fa5f3e33263" providerId="ADAL" clId="{19C10D57-9937-4193-99DC-20B747759306}"/>
    <pc:docChg chg="undo custSel addSld modSld sldOrd modSection">
      <pc:chgData name="Schneider Severin GBS-BMTL1a_2021" userId="d0eaa6e1-454f-4373-b9f3-7fa5f3e33263" providerId="ADAL" clId="{19C10D57-9937-4193-99DC-20B747759306}" dt="2023-06-07T12:38:55.930" v="483" actId="1076"/>
      <pc:docMkLst>
        <pc:docMk/>
      </pc:docMkLst>
      <pc:sldChg chg="modSp mod">
        <pc:chgData name="Schneider Severin GBS-BMTL1a_2021" userId="d0eaa6e1-454f-4373-b9f3-7fa5f3e33263" providerId="ADAL" clId="{19C10D57-9937-4193-99DC-20B747759306}" dt="2023-06-07T12:38:55.930" v="483" actId="1076"/>
        <pc:sldMkLst>
          <pc:docMk/>
          <pc:sldMk cId="2740366944" sldId="256"/>
        </pc:sldMkLst>
        <pc:spChg chg="mod">
          <ac:chgData name="Schneider Severin GBS-BMTL1a_2021" userId="d0eaa6e1-454f-4373-b9f3-7fa5f3e33263" providerId="ADAL" clId="{19C10D57-9937-4193-99DC-20B747759306}" dt="2023-06-05T18:39:09.251" v="191" actId="20577"/>
          <ac:spMkLst>
            <pc:docMk/>
            <pc:sldMk cId="2740366944" sldId="256"/>
            <ac:spMk id="4" creationId="{79E1E1EB-A1DF-43FA-7D92-AAA7A8FE31D0}"/>
          </ac:spMkLst>
        </pc:spChg>
        <pc:spChg chg="mod">
          <ac:chgData name="Schneider Severin GBS-BMTL1a_2021" userId="d0eaa6e1-454f-4373-b9f3-7fa5f3e33263" providerId="ADAL" clId="{19C10D57-9937-4193-99DC-20B747759306}" dt="2023-06-07T12:38:55.930" v="483" actId="1076"/>
          <ac:spMkLst>
            <pc:docMk/>
            <pc:sldMk cId="2740366944" sldId="256"/>
            <ac:spMk id="7" creationId="{F40283BE-511D-3B94-70C1-3C3180A6E9D5}"/>
          </ac:spMkLst>
        </pc:spChg>
      </pc:sldChg>
      <pc:sldChg chg="modNotesTx">
        <pc:chgData name="Schneider Severin GBS-BMTL1a_2021" userId="d0eaa6e1-454f-4373-b9f3-7fa5f3e33263" providerId="ADAL" clId="{19C10D57-9937-4193-99DC-20B747759306}" dt="2023-06-07T10:21:35.922" v="218" actId="20577"/>
        <pc:sldMkLst>
          <pc:docMk/>
          <pc:sldMk cId="3146254818" sldId="299"/>
        </pc:sldMkLst>
      </pc:sldChg>
      <pc:sldChg chg="modNotesTx">
        <pc:chgData name="Schneider Severin GBS-BMTL1a_2021" userId="d0eaa6e1-454f-4373-b9f3-7fa5f3e33263" providerId="ADAL" clId="{19C10D57-9937-4193-99DC-20B747759306}" dt="2023-06-07T10:24:40.539" v="227" actId="20577"/>
        <pc:sldMkLst>
          <pc:docMk/>
          <pc:sldMk cId="3611990088" sldId="314"/>
        </pc:sldMkLst>
      </pc:sldChg>
      <pc:sldChg chg="addSp delSp modSp mod">
        <pc:chgData name="Schneider Severin GBS-BMTL1a_2021" userId="d0eaa6e1-454f-4373-b9f3-7fa5f3e33263" providerId="ADAL" clId="{19C10D57-9937-4193-99DC-20B747759306}" dt="2023-06-05T19:16:59.055" v="210" actId="1076"/>
        <pc:sldMkLst>
          <pc:docMk/>
          <pc:sldMk cId="93183082" sldId="317"/>
        </pc:sldMkLst>
        <pc:spChg chg="mod">
          <ac:chgData name="Schneider Severin GBS-BMTL1a_2021" userId="d0eaa6e1-454f-4373-b9f3-7fa5f3e33263" providerId="ADAL" clId="{19C10D57-9937-4193-99DC-20B747759306}" dt="2023-06-05T19:16:52.617" v="208" actId="1076"/>
          <ac:spMkLst>
            <pc:docMk/>
            <pc:sldMk cId="93183082" sldId="317"/>
            <ac:spMk id="2" creationId="{576F0070-04C3-A71B-740B-5B809B9407A9}"/>
          </ac:spMkLst>
        </pc:spChg>
        <pc:spChg chg="del">
          <ac:chgData name="Schneider Severin GBS-BMTL1a_2021" userId="d0eaa6e1-454f-4373-b9f3-7fa5f3e33263" providerId="ADAL" clId="{19C10D57-9937-4193-99DC-20B747759306}" dt="2023-06-05T19:16:34.937" v="204" actId="21"/>
          <ac:spMkLst>
            <pc:docMk/>
            <pc:sldMk cId="93183082" sldId="317"/>
            <ac:spMk id="3" creationId="{86728318-4CBA-D0A0-5D63-82BB6E5C7BCB}"/>
          </ac:spMkLst>
        </pc:spChg>
        <pc:picChg chg="add del mod">
          <ac:chgData name="Schneider Severin GBS-BMTL1a_2021" userId="d0eaa6e1-454f-4373-b9f3-7fa5f3e33263" providerId="ADAL" clId="{19C10D57-9937-4193-99DC-20B747759306}" dt="2023-06-05T19:16:21.464" v="199" actId="478"/>
          <ac:picMkLst>
            <pc:docMk/>
            <pc:sldMk cId="93183082" sldId="317"/>
            <ac:picMk id="5" creationId="{916EDDEE-8F4F-6EAA-AFB7-D6A51639F58C}"/>
          </ac:picMkLst>
        </pc:picChg>
        <pc:picChg chg="add mod">
          <ac:chgData name="Schneider Severin GBS-BMTL1a_2021" userId="d0eaa6e1-454f-4373-b9f3-7fa5f3e33263" providerId="ADAL" clId="{19C10D57-9937-4193-99DC-20B747759306}" dt="2023-06-05T19:16:59.055" v="210" actId="1076"/>
          <ac:picMkLst>
            <pc:docMk/>
            <pc:sldMk cId="93183082" sldId="317"/>
            <ac:picMk id="7" creationId="{20A6D63D-51C9-9BFA-7312-AB236B49B096}"/>
          </ac:picMkLst>
        </pc:picChg>
      </pc:sldChg>
      <pc:sldChg chg="modSp mod modShow">
        <pc:chgData name="Schneider Severin GBS-BMTL1a_2021" userId="d0eaa6e1-454f-4373-b9f3-7fa5f3e33263" providerId="ADAL" clId="{19C10D57-9937-4193-99DC-20B747759306}" dt="2023-06-05T18:40:39.518" v="192" actId="729"/>
        <pc:sldMkLst>
          <pc:docMk/>
          <pc:sldMk cId="3314988199" sldId="320"/>
        </pc:sldMkLst>
        <pc:spChg chg="mod">
          <ac:chgData name="Schneider Severin GBS-BMTL1a_2021" userId="d0eaa6e1-454f-4373-b9f3-7fa5f3e33263" providerId="ADAL" clId="{19C10D57-9937-4193-99DC-20B747759306}" dt="2023-06-05T18:38:21.035" v="121" actId="20577"/>
          <ac:spMkLst>
            <pc:docMk/>
            <pc:sldMk cId="3314988199" sldId="320"/>
            <ac:spMk id="2" creationId="{82578FD1-4309-5E1B-B72C-27D9610C4279}"/>
          </ac:spMkLst>
        </pc:spChg>
      </pc:sldChg>
      <pc:sldChg chg="mod modShow">
        <pc:chgData name="Schneider Severin GBS-BMTL1a_2021" userId="d0eaa6e1-454f-4373-b9f3-7fa5f3e33263" providerId="ADAL" clId="{19C10D57-9937-4193-99DC-20B747759306}" dt="2023-06-05T18:40:39.518" v="192" actId="729"/>
        <pc:sldMkLst>
          <pc:docMk/>
          <pc:sldMk cId="3934668493" sldId="321"/>
        </pc:sldMkLst>
      </pc:sldChg>
      <pc:sldChg chg="modSp new mod">
        <pc:chgData name="Schneider Severin GBS-BMTL1a_2021" userId="d0eaa6e1-454f-4373-b9f3-7fa5f3e33263" providerId="ADAL" clId="{19C10D57-9937-4193-99DC-20B747759306}" dt="2023-06-05T18:09:23.473" v="23" actId="20577"/>
        <pc:sldMkLst>
          <pc:docMk/>
          <pc:sldMk cId="3956165325" sldId="323"/>
        </pc:sldMkLst>
        <pc:spChg chg="mod">
          <ac:chgData name="Schneider Severin GBS-BMTL1a_2021" userId="d0eaa6e1-454f-4373-b9f3-7fa5f3e33263" providerId="ADAL" clId="{19C10D57-9937-4193-99DC-20B747759306}" dt="2023-06-05T18:09:23.473" v="23" actId="20577"/>
          <ac:spMkLst>
            <pc:docMk/>
            <pc:sldMk cId="3956165325" sldId="323"/>
            <ac:spMk id="2" creationId="{84F78DC2-1348-ECA0-F2DD-FF1C10D87A85}"/>
          </ac:spMkLst>
        </pc:spChg>
      </pc:sldChg>
      <pc:sldChg chg="modNotesTx">
        <pc:chgData name="Schneider Severin GBS-BMTL1a_2021" userId="d0eaa6e1-454f-4373-b9f3-7fa5f3e33263" providerId="ADAL" clId="{19C10D57-9937-4193-99DC-20B747759306}" dt="2023-06-07T10:21:48.421" v="220" actId="20577"/>
        <pc:sldMkLst>
          <pc:docMk/>
          <pc:sldMk cId="2477893614" sldId="324"/>
        </pc:sldMkLst>
      </pc:sldChg>
      <pc:sldChg chg="ord">
        <pc:chgData name="Schneider Severin GBS-BMTL1a_2021" userId="d0eaa6e1-454f-4373-b9f3-7fa5f3e33263" providerId="ADAL" clId="{19C10D57-9937-4193-99DC-20B747759306}" dt="2023-06-07T11:25:57.170" v="231"/>
        <pc:sldMkLst>
          <pc:docMk/>
          <pc:sldMk cId="2616469240" sldId="332"/>
        </pc:sldMkLst>
      </pc:sldChg>
      <pc:sldChg chg="delSp mod ord modTransition delAnim">
        <pc:chgData name="Schneider Severin GBS-BMTL1a_2021" userId="d0eaa6e1-454f-4373-b9f3-7fa5f3e33263" providerId="ADAL" clId="{19C10D57-9937-4193-99DC-20B747759306}" dt="2023-06-07T11:49:53.749" v="400" actId="478"/>
        <pc:sldMkLst>
          <pc:docMk/>
          <pc:sldMk cId="3762195539" sldId="346"/>
        </pc:sldMkLst>
        <pc:picChg chg="del">
          <ac:chgData name="Schneider Severin GBS-BMTL1a_2021" userId="d0eaa6e1-454f-4373-b9f3-7fa5f3e33263" providerId="ADAL" clId="{19C10D57-9937-4193-99DC-20B747759306}" dt="2023-06-07T11:49:53.749" v="400" actId="478"/>
          <ac:picMkLst>
            <pc:docMk/>
            <pc:sldMk cId="3762195539" sldId="346"/>
            <ac:picMk id="17" creationId="{0F735CFF-FE4C-0C1D-CE09-E6BD7F28B65B}"/>
          </ac:picMkLst>
        </pc:picChg>
        <pc:picChg chg="del">
          <ac:chgData name="Schneider Severin GBS-BMTL1a_2021" userId="d0eaa6e1-454f-4373-b9f3-7fa5f3e33263" providerId="ADAL" clId="{19C10D57-9937-4193-99DC-20B747759306}" dt="2023-06-07T11:49:53.109" v="399" actId="478"/>
          <ac:picMkLst>
            <pc:docMk/>
            <pc:sldMk cId="3762195539" sldId="346"/>
            <ac:picMk id="18" creationId="{0E52D0DA-769B-9F72-831A-9324473653F1}"/>
          </ac:picMkLst>
        </pc:picChg>
        <pc:picChg chg="del">
          <ac:chgData name="Schneider Severin GBS-BMTL1a_2021" userId="d0eaa6e1-454f-4373-b9f3-7fa5f3e33263" providerId="ADAL" clId="{19C10D57-9937-4193-99DC-20B747759306}" dt="2023-06-07T11:49:52.598" v="398" actId="478"/>
          <ac:picMkLst>
            <pc:docMk/>
            <pc:sldMk cId="3762195539" sldId="346"/>
            <ac:picMk id="19" creationId="{77CDBFE9-D695-0D56-19AA-A802BF2299BD}"/>
          </ac:picMkLst>
        </pc:picChg>
      </pc:sldChg>
      <pc:sldChg chg="addSp modSp new mod modTransition">
        <pc:chgData name="Schneider Severin GBS-BMTL1a_2021" userId="d0eaa6e1-454f-4373-b9f3-7fa5f3e33263" providerId="ADAL" clId="{19C10D57-9937-4193-99DC-20B747759306}" dt="2023-06-07T11:46:03.419" v="394" actId="1076"/>
        <pc:sldMkLst>
          <pc:docMk/>
          <pc:sldMk cId="4163443351" sldId="347"/>
        </pc:sldMkLst>
        <pc:spChg chg="mod">
          <ac:chgData name="Schneider Severin GBS-BMTL1a_2021" userId="d0eaa6e1-454f-4373-b9f3-7fa5f3e33263" providerId="ADAL" clId="{19C10D57-9937-4193-99DC-20B747759306}" dt="2023-06-07T11:27:41.611" v="242" actId="20577"/>
          <ac:spMkLst>
            <pc:docMk/>
            <pc:sldMk cId="4163443351" sldId="347"/>
            <ac:spMk id="2" creationId="{52AD6796-B85B-3337-BD89-B84BAC88FFF7}"/>
          </ac:spMkLst>
        </pc:spChg>
        <pc:spChg chg="mod">
          <ac:chgData name="Schneider Severin GBS-BMTL1a_2021" userId="d0eaa6e1-454f-4373-b9f3-7fa5f3e33263" providerId="ADAL" clId="{19C10D57-9937-4193-99DC-20B747759306}" dt="2023-06-07T11:46:03.419" v="394" actId="1076"/>
          <ac:spMkLst>
            <pc:docMk/>
            <pc:sldMk cId="4163443351" sldId="347"/>
            <ac:spMk id="3" creationId="{57587685-9CB4-B245-790E-B06EECFDD253}"/>
          </ac:spMkLst>
        </pc:spChg>
        <pc:spChg chg="add mod">
          <ac:chgData name="Schneider Severin GBS-BMTL1a_2021" userId="d0eaa6e1-454f-4373-b9f3-7fa5f3e33263" providerId="ADAL" clId="{19C10D57-9937-4193-99DC-20B747759306}" dt="2023-06-07T11:46:01.055" v="393" actId="1076"/>
          <ac:spMkLst>
            <pc:docMk/>
            <pc:sldMk cId="4163443351" sldId="347"/>
            <ac:spMk id="4" creationId="{EC365A2A-B9F8-75BF-9E5F-5A5710B27AFA}"/>
          </ac:spMkLst>
        </pc:spChg>
      </pc:sldChg>
      <pc:sldChg chg="addSp modSp new mod modTransition">
        <pc:chgData name="Schneider Severin GBS-BMTL1a_2021" userId="d0eaa6e1-454f-4373-b9f3-7fa5f3e33263" providerId="ADAL" clId="{19C10D57-9937-4193-99DC-20B747759306}" dt="2023-06-07T11:44:11.912" v="388"/>
        <pc:sldMkLst>
          <pc:docMk/>
          <pc:sldMk cId="2314416812" sldId="348"/>
        </pc:sldMkLst>
        <pc:spChg chg="mod">
          <ac:chgData name="Schneider Severin GBS-BMTL1a_2021" userId="d0eaa6e1-454f-4373-b9f3-7fa5f3e33263" providerId="ADAL" clId="{19C10D57-9937-4193-99DC-20B747759306}" dt="2023-06-07T11:39:49.365" v="356" actId="1076"/>
          <ac:spMkLst>
            <pc:docMk/>
            <pc:sldMk cId="2314416812" sldId="348"/>
            <ac:spMk id="2" creationId="{CEBA9FC1-F7C9-CF6B-7B83-1E34DD7335CF}"/>
          </ac:spMkLst>
        </pc:spChg>
        <pc:picChg chg="add mod">
          <ac:chgData name="Schneider Severin GBS-BMTL1a_2021" userId="d0eaa6e1-454f-4373-b9f3-7fa5f3e33263" providerId="ADAL" clId="{19C10D57-9937-4193-99DC-20B747759306}" dt="2023-06-07T11:39:52.588" v="359" actId="1076"/>
          <ac:picMkLst>
            <pc:docMk/>
            <pc:sldMk cId="2314416812" sldId="348"/>
            <ac:picMk id="5" creationId="{8C448730-FAA5-1CB2-9092-FFF78CBE1089}"/>
          </ac:picMkLst>
        </pc:picChg>
      </pc:sldChg>
      <pc:sldChg chg="addSp delSp modSp add mod delAnim modAnim">
        <pc:chgData name="Schneider Severin GBS-BMTL1a_2021" userId="d0eaa6e1-454f-4373-b9f3-7fa5f3e33263" providerId="ADAL" clId="{19C10D57-9937-4193-99DC-20B747759306}" dt="2023-06-07T11:53:20.274" v="455"/>
        <pc:sldMkLst>
          <pc:docMk/>
          <pc:sldMk cId="2932851323" sldId="349"/>
        </pc:sldMkLst>
        <pc:spChg chg="mod">
          <ac:chgData name="Schneider Severin GBS-BMTL1a_2021" userId="d0eaa6e1-454f-4373-b9f3-7fa5f3e33263" providerId="ADAL" clId="{19C10D57-9937-4193-99DC-20B747759306}" dt="2023-06-07T11:50:34.833" v="417" actId="20577"/>
          <ac:spMkLst>
            <pc:docMk/>
            <pc:sldMk cId="2932851323" sldId="349"/>
            <ac:spMk id="2" creationId="{485FCB95-6BDD-E2A1-B88D-33D9D3732628}"/>
          </ac:spMkLst>
        </pc:spChg>
        <pc:spChg chg="del">
          <ac:chgData name="Schneider Severin GBS-BMTL1a_2021" userId="d0eaa6e1-454f-4373-b9f3-7fa5f3e33263" providerId="ADAL" clId="{19C10D57-9937-4193-99DC-20B747759306}" dt="2023-06-07T11:50:42.349" v="421" actId="21"/>
          <ac:spMkLst>
            <pc:docMk/>
            <pc:sldMk cId="2932851323" sldId="349"/>
            <ac:spMk id="3" creationId="{6652E4BE-7128-4DDD-C3EC-41FB3AB05D7D}"/>
          </ac:spMkLst>
        </pc:spChg>
        <pc:spChg chg="add mod">
          <ac:chgData name="Schneider Severin GBS-BMTL1a_2021" userId="d0eaa6e1-454f-4373-b9f3-7fa5f3e33263" providerId="ADAL" clId="{19C10D57-9937-4193-99DC-20B747759306}" dt="2023-06-07T11:50:42.349" v="421" actId="21"/>
          <ac:spMkLst>
            <pc:docMk/>
            <pc:sldMk cId="2932851323" sldId="349"/>
            <ac:spMk id="5" creationId="{FE46CB3E-CF8C-F4E7-0EF0-6160CABED9BF}"/>
          </ac:spMkLst>
        </pc:spChg>
        <pc:spChg chg="del">
          <ac:chgData name="Schneider Severin GBS-BMTL1a_2021" userId="d0eaa6e1-454f-4373-b9f3-7fa5f3e33263" providerId="ADAL" clId="{19C10D57-9937-4193-99DC-20B747759306}" dt="2023-06-07T11:50:37.685" v="418" actId="478"/>
          <ac:spMkLst>
            <pc:docMk/>
            <pc:sldMk cId="2932851323" sldId="349"/>
            <ac:spMk id="16" creationId="{0D813BE9-1AE2-E2B0-0210-B13C72631A26}"/>
          </ac:spMkLst>
        </pc:spChg>
        <pc:picChg chg="mod">
          <ac:chgData name="Schneider Severin GBS-BMTL1a_2021" userId="d0eaa6e1-454f-4373-b9f3-7fa5f3e33263" providerId="ADAL" clId="{19C10D57-9937-4193-99DC-20B747759306}" dt="2023-06-07T11:50:45" v="422" actId="1076"/>
          <ac:picMkLst>
            <pc:docMk/>
            <pc:sldMk cId="2932851323" sldId="349"/>
            <ac:picMk id="17" creationId="{0F735CFF-FE4C-0C1D-CE09-E6BD7F28B65B}"/>
          </ac:picMkLst>
        </pc:picChg>
        <pc:picChg chg="del">
          <ac:chgData name="Schneider Severin GBS-BMTL1a_2021" userId="d0eaa6e1-454f-4373-b9f3-7fa5f3e33263" providerId="ADAL" clId="{19C10D57-9937-4193-99DC-20B747759306}" dt="2023-06-07T11:50:00.208" v="402" actId="478"/>
          <ac:picMkLst>
            <pc:docMk/>
            <pc:sldMk cId="2932851323" sldId="349"/>
            <ac:picMk id="18" creationId="{0E52D0DA-769B-9F72-831A-9324473653F1}"/>
          </ac:picMkLst>
        </pc:picChg>
        <pc:picChg chg="del">
          <ac:chgData name="Schneider Severin GBS-BMTL1a_2021" userId="d0eaa6e1-454f-4373-b9f3-7fa5f3e33263" providerId="ADAL" clId="{19C10D57-9937-4193-99DC-20B747759306}" dt="2023-06-07T11:49:59.566" v="401" actId="478"/>
          <ac:picMkLst>
            <pc:docMk/>
            <pc:sldMk cId="2932851323" sldId="349"/>
            <ac:picMk id="19" creationId="{77CDBFE9-D695-0D56-19AA-A802BF2299BD}"/>
          </ac:picMkLst>
        </pc:picChg>
      </pc:sldChg>
      <pc:sldChg chg="addSp delSp modSp add mod delAnim modAnim">
        <pc:chgData name="Schneider Severin GBS-BMTL1a_2021" userId="d0eaa6e1-454f-4373-b9f3-7fa5f3e33263" providerId="ADAL" clId="{19C10D57-9937-4193-99DC-20B747759306}" dt="2023-06-07T11:53:24.351" v="456"/>
        <pc:sldMkLst>
          <pc:docMk/>
          <pc:sldMk cId="3277957070" sldId="350"/>
        </pc:sldMkLst>
        <pc:spChg chg="mod">
          <ac:chgData name="Schneider Severin GBS-BMTL1a_2021" userId="d0eaa6e1-454f-4373-b9f3-7fa5f3e33263" providerId="ADAL" clId="{19C10D57-9937-4193-99DC-20B747759306}" dt="2023-06-07T11:51:02.328" v="432" actId="20577"/>
          <ac:spMkLst>
            <pc:docMk/>
            <pc:sldMk cId="3277957070" sldId="350"/>
            <ac:spMk id="2" creationId="{485FCB95-6BDD-E2A1-B88D-33D9D3732628}"/>
          </ac:spMkLst>
        </pc:spChg>
        <pc:spChg chg="del">
          <ac:chgData name="Schneider Severin GBS-BMTL1a_2021" userId="d0eaa6e1-454f-4373-b9f3-7fa5f3e33263" providerId="ADAL" clId="{19C10D57-9937-4193-99DC-20B747759306}" dt="2023-06-07T11:50:58.187" v="426" actId="21"/>
          <ac:spMkLst>
            <pc:docMk/>
            <pc:sldMk cId="3277957070" sldId="350"/>
            <ac:spMk id="3" creationId="{6652E4BE-7128-4DDD-C3EC-41FB3AB05D7D}"/>
          </ac:spMkLst>
        </pc:spChg>
        <pc:spChg chg="add mod">
          <ac:chgData name="Schneider Severin GBS-BMTL1a_2021" userId="d0eaa6e1-454f-4373-b9f3-7fa5f3e33263" providerId="ADAL" clId="{19C10D57-9937-4193-99DC-20B747759306}" dt="2023-06-07T11:50:58.187" v="426" actId="21"/>
          <ac:spMkLst>
            <pc:docMk/>
            <pc:sldMk cId="3277957070" sldId="350"/>
            <ac:spMk id="5" creationId="{165F08D5-D714-07FA-EC8D-73456DDB3515}"/>
          </ac:spMkLst>
        </pc:spChg>
        <pc:spChg chg="del">
          <ac:chgData name="Schneider Severin GBS-BMTL1a_2021" userId="d0eaa6e1-454f-4373-b9f3-7fa5f3e33263" providerId="ADAL" clId="{19C10D57-9937-4193-99DC-20B747759306}" dt="2023-06-07T11:50:59.274" v="427" actId="478"/>
          <ac:spMkLst>
            <pc:docMk/>
            <pc:sldMk cId="3277957070" sldId="350"/>
            <ac:spMk id="16" creationId="{0D813BE9-1AE2-E2B0-0210-B13C72631A26}"/>
          </ac:spMkLst>
        </pc:spChg>
        <pc:picChg chg="del">
          <ac:chgData name="Schneider Severin GBS-BMTL1a_2021" userId="d0eaa6e1-454f-4373-b9f3-7fa5f3e33263" providerId="ADAL" clId="{19C10D57-9937-4193-99DC-20B747759306}" dt="2023-06-07T11:50:53.016" v="424" actId="478"/>
          <ac:picMkLst>
            <pc:docMk/>
            <pc:sldMk cId="3277957070" sldId="350"/>
            <ac:picMk id="17" creationId="{0F735CFF-FE4C-0C1D-CE09-E6BD7F28B65B}"/>
          </ac:picMkLst>
        </pc:picChg>
        <pc:picChg chg="mod">
          <ac:chgData name="Schneider Severin GBS-BMTL1a_2021" userId="d0eaa6e1-454f-4373-b9f3-7fa5f3e33263" providerId="ADAL" clId="{19C10D57-9937-4193-99DC-20B747759306}" dt="2023-06-07T11:51:10.658" v="435" actId="1076"/>
          <ac:picMkLst>
            <pc:docMk/>
            <pc:sldMk cId="3277957070" sldId="350"/>
            <ac:picMk id="18" creationId="{0E52D0DA-769B-9F72-831A-9324473653F1}"/>
          </ac:picMkLst>
        </pc:picChg>
        <pc:picChg chg="del">
          <ac:chgData name="Schneider Severin GBS-BMTL1a_2021" userId="d0eaa6e1-454f-4373-b9f3-7fa5f3e33263" providerId="ADAL" clId="{19C10D57-9937-4193-99DC-20B747759306}" dt="2023-06-07T11:50:51.923" v="423" actId="478"/>
          <ac:picMkLst>
            <pc:docMk/>
            <pc:sldMk cId="3277957070" sldId="350"/>
            <ac:picMk id="19" creationId="{77CDBFE9-D695-0D56-19AA-A802BF2299BD}"/>
          </ac:picMkLst>
        </pc:picChg>
      </pc:sldChg>
      <pc:sldChg chg="addSp delSp modSp add mod delAnim modAnim">
        <pc:chgData name="Schneider Severin GBS-BMTL1a_2021" userId="d0eaa6e1-454f-4373-b9f3-7fa5f3e33263" providerId="ADAL" clId="{19C10D57-9937-4193-99DC-20B747759306}" dt="2023-06-07T11:53:27.814" v="457"/>
        <pc:sldMkLst>
          <pc:docMk/>
          <pc:sldMk cId="1973541857" sldId="351"/>
        </pc:sldMkLst>
        <pc:spChg chg="mod">
          <ac:chgData name="Schneider Severin GBS-BMTL1a_2021" userId="d0eaa6e1-454f-4373-b9f3-7fa5f3e33263" providerId="ADAL" clId="{19C10D57-9937-4193-99DC-20B747759306}" dt="2023-06-07T11:51:47.751" v="449" actId="1076"/>
          <ac:spMkLst>
            <pc:docMk/>
            <pc:sldMk cId="1973541857" sldId="351"/>
            <ac:spMk id="2" creationId="{485FCB95-6BDD-E2A1-B88D-33D9D3732628}"/>
          </ac:spMkLst>
        </pc:spChg>
        <pc:spChg chg="del">
          <ac:chgData name="Schneider Severin GBS-BMTL1a_2021" userId="d0eaa6e1-454f-4373-b9f3-7fa5f3e33263" providerId="ADAL" clId="{19C10D57-9937-4193-99DC-20B747759306}" dt="2023-06-07T11:51:51.340" v="450" actId="21"/>
          <ac:spMkLst>
            <pc:docMk/>
            <pc:sldMk cId="1973541857" sldId="351"/>
            <ac:spMk id="3" creationId="{6652E4BE-7128-4DDD-C3EC-41FB3AB05D7D}"/>
          </ac:spMkLst>
        </pc:spChg>
        <pc:spChg chg="add mod">
          <ac:chgData name="Schneider Severin GBS-BMTL1a_2021" userId="d0eaa6e1-454f-4373-b9f3-7fa5f3e33263" providerId="ADAL" clId="{19C10D57-9937-4193-99DC-20B747759306}" dt="2023-06-07T11:51:51.340" v="450" actId="21"/>
          <ac:spMkLst>
            <pc:docMk/>
            <pc:sldMk cId="1973541857" sldId="351"/>
            <ac:spMk id="5" creationId="{E899F784-D79F-9C99-DEAD-F0C735FDF98C}"/>
          </ac:spMkLst>
        </pc:spChg>
        <pc:spChg chg="del">
          <ac:chgData name="Schneider Severin GBS-BMTL1a_2021" userId="d0eaa6e1-454f-4373-b9f3-7fa5f3e33263" providerId="ADAL" clId="{19C10D57-9937-4193-99DC-20B747759306}" dt="2023-06-07T11:51:53.188" v="451" actId="478"/>
          <ac:spMkLst>
            <pc:docMk/>
            <pc:sldMk cId="1973541857" sldId="351"/>
            <ac:spMk id="16" creationId="{0D813BE9-1AE2-E2B0-0210-B13C72631A26}"/>
          </ac:spMkLst>
        </pc:spChg>
        <pc:picChg chg="del">
          <ac:chgData name="Schneider Severin GBS-BMTL1a_2021" userId="d0eaa6e1-454f-4373-b9f3-7fa5f3e33263" providerId="ADAL" clId="{19C10D57-9937-4193-99DC-20B747759306}" dt="2023-06-07T11:51:33.596" v="436" actId="478"/>
          <ac:picMkLst>
            <pc:docMk/>
            <pc:sldMk cId="1973541857" sldId="351"/>
            <ac:picMk id="17" creationId="{0F735CFF-FE4C-0C1D-CE09-E6BD7F28B65B}"/>
          </ac:picMkLst>
        </pc:picChg>
        <pc:picChg chg="del">
          <ac:chgData name="Schneider Severin GBS-BMTL1a_2021" userId="d0eaa6e1-454f-4373-b9f3-7fa5f3e33263" providerId="ADAL" clId="{19C10D57-9937-4193-99DC-20B747759306}" dt="2023-06-07T11:51:34.733" v="437" actId="478"/>
          <ac:picMkLst>
            <pc:docMk/>
            <pc:sldMk cId="1973541857" sldId="351"/>
            <ac:picMk id="18" creationId="{0E52D0DA-769B-9F72-831A-9324473653F1}"/>
          </ac:picMkLst>
        </pc:picChg>
        <pc:picChg chg="mod">
          <ac:chgData name="Schneider Severin GBS-BMTL1a_2021" userId="d0eaa6e1-454f-4373-b9f3-7fa5f3e33263" providerId="ADAL" clId="{19C10D57-9937-4193-99DC-20B747759306}" dt="2023-06-07T11:51:59.650" v="454" actId="1076"/>
          <ac:picMkLst>
            <pc:docMk/>
            <pc:sldMk cId="1973541857" sldId="351"/>
            <ac:picMk id="19" creationId="{77CDBFE9-D695-0D56-19AA-A802BF2299BD}"/>
          </ac:picMkLst>
        </pc:picChg>
      </pc:sldChg>
      <pc:sldChg chg="modSp mod">
        <pc:chgData name="Schneider Severin GBS-BMTL1a_2021" userId="d0eaa6e1-454f-4373-b9f3-7fa5f3e33263" providerId="ADAL" clId="{19C10D57-9937-4193-99DC-20B747759306}" dt="2023-06-07T11:56:44.781" v="476" actId="20577"/>
        <pc:sldMkLst>
          <pc:docMk/>
          <pc:sldMk cId="3050075581" sldId="353"/>
        </pc:sldMkLst>
        <pc:spChg chg="mod">
          <ac:chgData name="Schneider Severin GBS-BMTL1a_2021" userId="d0eaa6e1-454f-4373-b9f3-7fa5f3e33263" providerId="ADAL" clId="{19C10D57-9937-4193-99DC-20B747759306}" dt="2023-06-07T11:56:44.781" v="476" actId="20577"/>
          <ac:spMkLst>
            <pc:docMk/>
            <pc:sldMk cId="3050075581" sldId="353"/>
            <ac:spMk id="11" creationId="{936B59F5-6663-3670-1B6E-12100F283916}"/>
          </ac:spMkLst>
        </pc:spChg>
      </pc:sldChg>
    </pc:docChg>
  </pc:docChgLst>
  <pc:docChgLst>
    <pc:chgData name="Inauen Aaron GBS-BMTL1a_2021" userId="1c3495c5-9863-4b4d-9f4c-4dabc2d05e04" providerId="ADAL" clId="{09EDB80A-AAFE-48E3-966B-B94885BDE45D}"/>
    <pc:docChg chg="undo custSel addSld delSld modSld sldOrd modSection">
      <pc:chgData name="Inauen Aaron GBS-BMTL1a_2021" userId="1c3495c5-9863-4b4d-9f4c-4dabc2d05e04" providerId="ADAL" clId="{09EDB80A-AAFE-48E3-966B-B94885BDE45D}" dt="2023-06-07T12:38:49.441" v="3179" actId="20577"/>
      <pc:docMkLst>
        <pc:docMk/>
      </pc:docMkLst>
      <pc:sldChg chg="modSp mod modNotesTx">
        <pc:chgData name="Inauen Aaron GBS-BMTL1a_2021" userId="1c3495c5-9863-4b4d-9f4c-4dabc2d05e04" providerId="ADAL" clId="{09EDB80A-AAFE-48E3-966B-B94885BDE45D}" dt="2023-06-07T10:21:43.110" v="2844" actId="20577"/>
        <pc:sldMkLst>
          <pc:docMk/>
          <pc:sldMk cId="2740366944" sldId="256"/>
        </pc:sldMkLst>
        <pc:spChg chg="mod">
          <ac:chgData name="Inauen Aaron GBS-BMTL1a_2021" userId="1c3495c5-9863-4b4d-9f4c-4dabc2d05e04" providerId="ADAL" clId="{09EDB80A-AAFE-48E3-966B-B94885BDE45D}" dt="2023-06-07T10:21:05.014" v="2837" actId="1076"/>
          <ac:spMkLst>
            <pc:docMk/>
            <pc:sldMk cId="2740366944" sldId="256"/>
            <ac:spMk id="4" creationId="{79E1E1EB-A1DF-43FA-7D92-AAA7A8FE31D0}"/>
          </ac:spMkLst>
        </pc:spChg>
        <pc:spChg chg="mod">
          <ac:chgData name="Inauen Aaron GBS-BMTL1a_2021" userId="1c3495c5-9863-4b4d-9f4c-4dabc2d05e04" providerId="ADAL" clId="{09EDB80A-AAFE-48E3-966B-B94885BDE45D}" dt="2023-06-07T10:21:16.678" v="2839" actId="14100"/>
          <ac:spMkLst>
            <pc:docMk/>
            <pc:sldMk cId="2740366944" sldId="256"/>
            <ac:spMk id="5" creationId="{937927B9-E497-B3C5-89CF-093F275FB6B9}"/>
          </ac:spMkLst>
        </pc:spChg>
      </pc:sldChg>
      <pc:sldChg chg="modSp mod ord modNotesTx">
        <pc:chgData name="Inauen Aaron GBS-BMTL1a_2021" userId="1c3495c5-9863-4b4d-9f4c-4dabc2d05e04" providerId="ADAL" clId="{09EDB80A-AAFE-48E3-966B-B94885BDE45D}" dt="2023-06-07T10:24:19.752" v="3040" actId="20577"/>
        <pc:sldMkLst>
          <pc:docMk/>
          <pc:sldMk cId="4210268276" sldId="310"/>
        </pc:sldMkLst>
        <pc:spChg chg="mod">
          <ac:chgData name="Inauen Aaron GBS-BMTL1a_2021" userId="1c3495c5-9863-4b4d-9f4c-4dabc2d05e04" providerId="ADAL" clId="{09EDB80A-AAFE-48E3-966B-B94885BDE45D}" dt="2023-06-05T20:06:00.625" v="473" actId="20577"/>
          <ac:spMkLst>
            <pc:docMk/>
            <pc:sldMk cId="4210268276" sldId="310"/>
            <ac:spMk id="2" creationId="{F34AAFE6-EBA8-CA53-F797-529A2480A2D2}"/>
          </ac:spMkLst>
        </pc:spChg>
      </pc:sldChg>
      <pc:sldChg chg="addSp delSp modSp mod modNotesTx">
        <pc:chgData name="Inauen Aaron GBS-BMTL1a_2021" userId="1c3495c5-9863-4b4d-9f4c-4dabc2d05e04" providerId="ADAL" clId="{09EDB80A-AAFE-48E3-966B-B94885BDE45D}" dt="2023-06-07T10:24:38.193" v="3055" actId="20577"/>
        <pc:sldMkLst>
          <pc:docMk/>
          <pc:sldMk cId="3611990088" sldId="314"/>
        </pc:sldMkLst>
        <pc:spChg chg="add mod">
          <ac:chgData name="Inauen Aaron GBS-BMTL1a_2021" userId="1c3495c5-9863-4b4d-9f4c-4dabc2d05e04" providerId="ADAL" clId="{09EDB80A-AAFE-48E3-966B-B94885BDE45D}" dt="2023-06-06T19:57:51.814" v="2158" actId="1076"/>
          <ac:spMkLst>
            <pc:docMk/>
            <pc:sldMk cId="3611990088" sldId="314"/>
            <ac:spMk id="4" creationId="{A4448B51-76FD-3D0E-27B5-91B9AD3407CE}"/>
          </ac:spMkLst>
        </pc:spChg>
        <pc:spChg chg="add del mod">
          <ac:chgData name="Inauen Aaron GBS-BMTL1a_2021" userId="1c3495c5-9863-4b4d-9f4c-4dabc2d05e04" providerId="ADAL" clId="{09EDB80A-AAFE-48E3-966B-B94885BDE45D}" dt="2023-06-06T19:57:11.320" v="2155"/>
          <ac:spMkLst>
            <pc:docMk/>
            <pc:sldMk cId="3611990088" sldId="314"/>
            <ac:spMk id="6" creationId="{9F059F22-515C-925F-8232-90037B0B44D5}"/>
          </ac:spMkLst>
        </pc:spChg>
        <pc:picChg chg="add mod modCrop">
          <ac:chgData name="Inauen Aaron GBS-BMTL1a_2021" userId="1c3495c5-9863-4b4d-9f4c-4dabc2d05e04" providerId="ADAL" clId="{09EDB80A-AAFE-48E3-966B-B94885BDE45D}" dt="2023-06-06T19:57:10.890" v="2153" actId="1076"/>
          <ac:picMkLst>
            <pc:docMk/>
            <pc:sldMk cId="3611990088" sldId="314"/>
            <ac:picMk id="5" creationId="{25C442D4-C783-50C2-04C6-ED584040D50F}"/>
          </ac:picMkLst>
        </pc:picChg>
      </pc:sldChg>
      <pc:sldChg chg="modSp mod">
        <pc:chgData name="Inauen Aaron GBS-BMTL1a_2021" userId="1c3495c5-9863-4b4d-9f4c-4dabc2d05e04" providerId="ADAL" clId="{09EDB80A-AAFE-48E3-966B-B94885BDE45D}" dt="2023-06-05T19:40:09.043" v="63" actId="1076"/>
        <pc:sldMkLst>
          <pc:docMk/>
          <pc:sldMk cId="4245975662" sldId="316"/>
        </pc:sldMkLst>
        <pc:spChg chg="mod">
          <ac:chgData name="Inauen Aaron GBS-BMTL1a_2021" userId="1c3495c5-9863-4b4d-9f4c-4dabc2d05e04" providerId="ADAL" clId="{09EDB80A-AAFE-48E3-966B-B94885BDE45D}" dt="2023-06-05T19:40:09.043" v="63" actId="1076"/>
          <ac:spMkLst>
            <pc:docMk/>
            <pc:sldMk cId="4245975662" sldId="316"/>
            <ac:spMk id="2" creationId="{DC841D50-FC94-23E2-6A94-4C212C20B85B}"/>
          </ac:spMkLst>
        </pc:spChg>
        <pc:spChg chg="mod">
          <ac:chgData name="Inauen Aaron GBS-BMTL1a_2021" userId="1c3495c5-9863-4b4d-9f4c-4dabc2d05e04" providerId="ADAL" clId="{09EDB80A-AAFE-48E3-966B-B94885BDE45D}" dt="2023-06-05T19:40:09.043" v="63" actId="1076"/>
          <ac:spMkLst>
            <pc:docMk/>
            <pc:sldMk cId="4245975662" sldId="316"/>
            <ac:spMk id="3" creationId="{6202D25E-5FC4-0991-AC59-F6254BAA7A38}"/>
          </ac:spMkLst>
        </pc:spChg>
        <pc:spChg chg="mod">
          <ac:chgData name="Inauen Aaron GBS-BMTL1a_2021" userId="1c3495c5-9863-4b4d-9f4c-4dabc2d05e04" providerId="ADAL" clId="{09EDB80A-AAFE-48E3-966B-B94885BDE45D}" dt="2023-06-05T19:40:09.043" v="63" actId="1076"/>
          <ac:spMkLst>
            <pc:docMk/>
            <pc:sldMk cId="4245975662" sldId="316"/>
            <ac:spMk id="5" creationId="{994343AB-0553-2FFA-762F-72E065BCF59B}"/>
          </ac:spMkLst>
        </pc:spChg>
        <pc:spChg chg="mod">
          <ac:chgData name="Inauen Aaron GBS-BMTL1a_2021" userId="1c3495c5-9863-4b4d-9f4c-4dabc2d05e04" providerId="ADAL" clId="{09EDB80A-AAFE-48E3-966B-B94885BDE45D}" dt="2023-06-05T19:40:09.043" v="63" actId="1076"/>
          <ac:spMkLst>
            <pc:docMk/>
            <pc:sldMk cId="4245975662" sldId="316"/>
            <ac:spMk id="9" creationId="{5BA7471D-5BF5-53EA-66B6-51B076515AFA}"/>
          </ac:spMkLst>
        </pc:spChg>
      </pc:sldChg>
      <pc:sldChg chg="modNotesTx">
        <pc:chgData name="Inauen Aaron GBS-BMTL1a_2021" userId="1c3495c5-9863-4b4d-9f4c-4dabc2d05e04" providerId="ADAL" clId="{09EDB80A-AAFE-48E3-966B-B94885BDE45D}" dt="2023-06-07T10:22:20.373" v="2861" actId="20577"/>
        <pc:sldMkLst>
          <pc:docMk/>
          <pc:sldMk cId="93183082" sldId="317"/>
        </pc:sldMkLst>
      </pc:sldChg>
      <pc:sldChg chg="modNotesTx">
        <pc:chgData name="Inauen Aaron GBS-BMTL1a_2021" userId="1c3495c5-9863-4b4d-9f4c-4dabc2d05e04" providerId="ADAL" clId="{09EDB80A-AAFE-48E3-966B-B94885BDE45D}" dt="2023-06-07T10:22:26.537" v="2878" actId="20577"/>
        <pc:sldMkLst>
          <pc:docMk/>
          <pc:sldMk cId="3210803834" sldId="318"/>
        </pc:sldMkLst>
      </pc:sldChg>
      <pc:sldChg chg="del">
        <pc:chgData name="Inauen Aaron GBS-BMTL1a_2021" userId="1c3495c5-9863-4b4d-9f4c-4dabc2d05e04" providerId="ADAL" clId="{09EDB80A-AAFE-48E3-966B-B94885BDE45D}" dt="2023-06-07T10:19:24.335" v="2739" actId="47"/>
        <pc:sldMkLst>
          <pc:docMk/>
          <pc:sldMk cId="3314988199" sldId="320"/>
        </pc:sldMkLst>
      </pc:sldChg>
      <pc:sldChg chg="del">
        <pc:chgData name="Inauen Aaron GBS-BMTL1a_2021" userId="1c3495c5-9863-4b4d-9f4c-4dabc2d05e04" providerId="ADAL" clId="{09EDB80A-AAFE-48E3-966B-B94885BDE45D}" dt="2023-06-07T10:19:25.610" v="2740" actId="47"/>
        <pc:sldMkLst>
          <pc:docMk/>
          <pc:sldMk cId="3934668493" sldId="321"/>
        </pc:sldMkLst>
      </pc:sldChg>
      <pc:sldChg chg="addSp delSp modSp del mod modClrScheme chgLayout">
        <pc:chgData name="Inauen Aaron GBS-BMTL1a_2021" userId="1c3495c5-9863-4b4d-9f4c-4dabc2d05e04" providerId="ADAL" clId="{09EDB80A-AAFE-48E3-966B-B94885BDE45D}" dt="2023-06-07T10:18:35.413" v="2737" actId="2696"/>
        <pc:sldMkLst>
          <pc:docMk/>
          <pc:sldMk cId="2437700144" sldId="322"/>
        </pc:sldMkLst>
        <pc:spChg chg="mod ord">
          <ac:chgData name="Inauen Aaron GBS-BMTL1a_2021" userId="1c3495c5-9863-4b4d-9f4c-4dabc2d05e04" providerId="ADAL" clId="{09EDB80A-AAFE-48E3-966B-B94885BDE45D}" dt="2023-06-05T19:46:52.613" v="288" actId="20577"/>
          <ac:spMkLst>
            <pc:docMk/>
            <pc:sldMk cId="2437700144" sldId="322"/>
            <ac:spMk id="2" creationId="{9F6289A2-F759-FD16-947E-E7A3FB37A142}"/>
          </ac:spMkLst>
        </pc:spChg>
        <pc:spChg chg="mod ord">
          <ac:chgData name="Inauen Aaron GBS-BMTL1a_2021" userId="1c3495c5-9863-4b4d-9f4c-4dabc2d05e04" providerId="ADAL" clId="{09EDB80A-AAFE-48E3-966B-B94885BDE45D}" dt="2023-06-05T19:46:58.666" v="307" actId="20577"/>
          <ac:spMkLst>
            <pc:docMk/>
            <pc:sldMk cId="2437700144" sldId="322"/>
            <ac:spMk id="3" creationId="{8D6D9C1A-097F-98DB-C788-EAC79D84BD22}"/>
          </ac:spMkLst>
        </pc:spChg>
        <pc:spChg chg="add del mod ord">
          <ac:chgData name="Inauen Aaron GBS-BMTL1a_2021" userId="1c3495c5-9863-4b4d-9f4c-4dabc2d05e04" providerId="ADAL" clId="{09EDB80A-AAFE-48E3-966B-B94885BDE45D}" dt="2023-06-05T19:46:08.876" v="223" actId="700"/>
          <ac:spMkLst>
            <pc:docMk/>
            <pc:sldMk cId="2437700144" sldId="322"/>
            <ac:spMk id="4" creationId="{0A724B9D-2CD2-3077-67D3-31D00A52B1D0}"/>
          </ac:spMkLst>
        </pc:spChg>
        <pc:spChg chg="add del mod ord">
          <ac:chgData name="Inauen Aaron GBS-BMTL1a_2021" userId="1c3495c5-9863-4b4d-9f4c-4dabc2d05e04" providerId="ADAL" clId="{09EDB80A-AAFE-48E3-966B-B94885BDE45D}" dt="2023-06-05T19:46:08.876" v="223" actId="700"/>
          <ac:spMkLst>
            <pc:docMk/>
            <pc:sldMk cId="2437700144" sldId="322"/>
            <ac:spMk id="5" creationId="{54419045-5265-2D28-2794-4878BDCEE547}"/>
          </ac:spMkLst>
        </pc:spChg>
        <pc:spChg chg="add del mod ord">
          <ac:chgData name="Inauen Aaron GBS-BMTL1a_2021" userId="1c3495c5-9863-4b4d-9f4c-4dabc2d05e04" providerId="ADAL" clId="{09EDB80A-AAFE-48E3-966B-B94885BDE45D}" dt="2023-06-05T19:46:08.876" v="223" actId="700"/>
          <ac:spMkLst>
            <pc:docMk/>
            <pc:sldMk cId="2437700144" sldId="322"/>
            <ac:spMk id="6" creationId="{7547F642-F4CD-016A-43C0-D92A2EB106E9}"/>
          </ac:spMkLst>
        </pc:spChg>
        <pc:spChg chg="add mod ord">
          <ac:chgData name="Inauen Aaron GBS-BMTL1a_2021" userId="1c3495c5-9863-4b4d-9f4c-4dabc2d05e04" providerId="ADAL" clId="{09EDB80A-AAFE-48E3-966B-B94885BDE45D}" dt="2023-06-05T19:46:20.479" v="239" actId="20577"/>
          <ac:spMkLst>
            <pc:docMk/>
            <pc:sldMk cId="2437700144" sldId="322"/>
            <ac:spMk id="7" creationId="{CDCE847B-1054-4C3C-88D0-1E6D7D106C62}"/>
          </ac:spMkLst>
        </pc:spChg>
        <pc:spChg chg="add mod ord">
          <ac:chgData name="Inauen Aaron GBS-BMTL1a_2021" userId="1c3495c5-9863-4b4d-9f4c-4dabc2d05e04" providerId="ADAL" clId="{09EDB80A-AAFE-48E3-966B-B94885BDE45D}" dt="2023-06-05T20:14:50.148" v="592" actId="20577"/>
          <ac:spMkLst>
            <pc:docMk/>
            <pc:sldMk cId="2437700144" sldId="322"/>
            <ac:spMk id="8" creationId="{69ED5968-C82E-370E-D85A-1F13AB4D2668}"/>
          </ac:spMkLst>
        </pc:spChg>
        <pc:spChg chg="add mod ord">
          <ac:chgData name="Inauen Aaron GBS-BMTL1a_2021" userId="1c3495c5-9863-4b4d-9f4c-4dabc2d05e04" providerId="ADAL" clId="{09EDB80A-AAFE-48E3-966B-B94885BDE45D}" dt="2023-06-05T20:14:47.724" v="573" actId="27636"/>
          <ac:spMkLst>
            <pc:docMk/>
            <pc:sldMk cId="2437700144" sldId="322"/>
            <ac:spMk id="9" creationId="{B748E402-4E69-DB46-FA9C-EA0C64C09C8D}"/>
          </ac:spMkLst>
        </pc:spChg>
      </pc:sldChg>
      <pc:sldChg chg="addSp delSp modSp mod modNotesTx">
        <pc:chgData name="Inauen Aaron GBS-BMTL1a_2021" userId="1c3495c5-9863-4b4d-9f4c-4dabc2d05e04" providerId="ADAL" clId="{09EDB80A-AAFE-48E3-966B-B94885BDE45D}" dt="2023-06-07T10:24:27.500" v="3045" actId="20577"/>
        <pc:sldMkLst>
          <pc:docMk/>
          <pc:sldMk cId="3956165325" sldId="323"/>
        </pc:sldMkLst>
        <pc:spChg chg="mod">
          <ac:chgData name="Inauen Aaron GBS-BMTL1a_2021" userId="1c3495c5-9863-4b4d-9f4c-4dabc2d05e04" providerId="ADAL" clId="{09EDB80A-AAFE-48E3-966B-B94885BDE45D}" dt="2023-06-07T10:18:29.791" v="2736" actId="20577"/>
          <ac:spMkLst>
            <pc:docMk/>
            <pc:sldMk cId="3956165325" sldId="323"/>
            <ac:spMk id="2" creationId="{84F78DC2-1348-ECA0-F2DD-FF1C10D87A85}"/>
          </ac:spMkLst>
        </pc:spChg>
        <pc:spChg chg="del mod">
          <ac:chgData name="Inauen Aaron GBS-BMTL1a_2021" userId="1c3495c5-9863-4b4d-9f4c-4dabc2d05e04" providerId="ADAL" clId="{09EDB80A-AAFE-48E3-966B-B94885BDE45D}" dt="2023-06-07T10:16:57.620" v="2707" actId="478"/>
          <ac:spMkLst>
            <pc:docMk/>
            <pc:sldMk cId="3956165325" sldId="323"/>
            <ac:spMk id="3" creationId="{E107A044-2C60-4F44-E00E-58E474A4A286}"/>
          </ac:spMkLst>
        </pc:spChg>
        <pc:spChg chg="add mod">
          <ac:chgData name="Inauen Aaron GBS-BMTL1a_2021" userId="1c3495c5-9863-4b4d-9f4c-4dabc2d05e04" providerId="ADAL" clId="{09EDB80A-AAFE-48E3-966B-B94885BDE45D}" dt="2023-06-07T10:17:54.593" v="2721" actId="1076"/>
          <ac:spMkLst>
            <pc:docMk/>
            <pc:sldMk cId="3956165325" sldId="323"/>
            <ac:spMk id="4" creationId="{A7318E38-3200-AD7A-831E-D5DAC6131B43}"/>
          </ac:spMkLst>
        </pc:spChg>
        <pc:spChg chg="add mod">
          <ac:chgData name="Inauen Aaron GBS-BMTL1a_2021" userId="1c3495c5-9863-4b4d-9f4c-4dabc2d05e04" providerId="ADAL" clId="{09EDB80A-AAFE-48E3-966B-B94885BDE45D}" dt="2023-06-07T10:17:50.423" v="2720" actId="1076"/>
          <ac:spMkLst>
            <pc:docMk/>
            <pc:sldMk cId="3956165325" sldId="323"/>
            <ac:spMk id="5" creationId="{5FB8C9A8-1951-EFD1-82CA-DE51FA0B5078}"/>
          </ac:spMkLst>
        </pc:spChg>
        <pc:spChg chg="add mod">
          <ac:chgData name="Inauen Aaron GBS-BMTL1a_2021" userId="1c3495c5-9863-4b4d-9f4c-4dabc2d05e04" providerId="ADAL" clId="{09EDB80A-AAFE-48E3-966B-B94885BDE45D}" dt="2023-06-07T10:18:09.143" v="2724" actId="1076"/>
          <ac:spMkLst>
            <pc:docMk/>
            <pc:sldMk cId="3956165325" sldId="323"/>
            <ac:spMk id="6" creationId="{7A9A4599-5584-0682-1655-4C0B6AF3D4F1}"/>
          </ac:spMkLst>
        </pc:spChg>
        <pc:spChg chg="add mod">
          <ac:chgData name="Inauen Aaron GBS-BMTL1a_2021" userId="1c3495c5-9863-4b4d-9f4c-4dabc2d05e04" providerId="ADAL" clId="{09EDB80A-AAFE-48E3-966B-B94885BDE45D}" dt="2023-06-07T10:18:01.576" v="2722" actId="1076"/>
          <ac:spMkLst>
            <pc:docMk/>
            <pc:sldMk cId="3956165325" sldId="323"/>
            <ac:spMk id="7" creationId="{148600EE-0103-C600-7078-B1F0B6ABF390}"/>
          </ac:spMkLst>
        </pc:spChg>
      </pc:sldChg>
      <pc:sldChg chg="modSp mod ord modNotesTx">
        <pc:chgData name="Inauen Aaron GBS-BMTL1a_2021" userId="1c3495c5-9863-4b4d-9f4c-4dabc2d05e04" providerId="ADAL" clId="{09EDB80A-AAFE-48E3-966B-B94885BDE45D}" dt="2023-06-07T12:37:54.813" v="3158"/>
        <pc:sldMkLst>
          <pc:docMk/>
          <pc:sldMk cId="2477893614" sldId="324"/>
        </pc:sldMkLst>
        <pc:spChg chg="mod">
          <ac:chgData name="Inauen Aaron GBS-BMTL1a_2021" userId="1c3495c5-9863-4b4d-9f4c-4dabc2d05e04" providerId="ADAL" clId="{09EDB80A-AAFE-48E3-966B-B94885BDE45D}" dt="2023-06-07T11:05:18.131" v="3071" actId="1076"/>
          <ac:spMkLst>
            <pc:docMk/>
            <pc:sldMk cId="2477893614" sldId="324"/>
            <ac:spMk id="12" creationId="{3EDFAC56-C2A6-3CD9-DCD5-CA65629B1737}"/>
          </ac:spMkLst>
        </pc:spChg>
      </pc:sldChg>
      <pc:sldChg chg="modSp mod ord">
        <pc:chgData name="Inauen Aaron GBS-BMTL1a_2021" userId="1c3495c5-9863-4b4d-9f4c-4dabc2d05e04" providerId="ADAL" clId="{09EDB80A-AAFE-48E3-966B-B94885BDE45D}" dt="2023-06-05T20:42:09.116" v="2096" actId="14100"/>
        <pc:sldMkLst>
          <pc:docMk/>
          <pc:sldMk cId="2435939166" sldId="325"/>
        </pc:sldMkLst>
        <pc:spChg chg="mod">
          <ac:chgData name="Inauen Aaron GBS-BMTL1a_2021" userId="1c3495c5-9863-4b4d-9f4c-4dabc2d05e04" providerId="ADAL" clId="{09EDB80A-AAFE-48E3-966B-B94885BDE45D}" dt="2023-06-05T20:41:51.079" v="2092" actId="20577"/>
          <ac:spMkLst>
            <pc:docMk/>
            <pc:sldMk cId="2435939166" sldId="325"/>
            <ac:spMk id="5" creationId="{9EA9655F-28DA-CF62-65EA-FC79EFD08D6A}"/>
          </ac:spMkLst>
        </pc:spChg>
        <pc:spChg chg="mod">
          <ac:chgData name="Inauen Aaron GBS-BMTL1a_2021" userId="1c3495c5-9863-4b4d-9f4c-4dabc2d05e04" providerId="ADAL" clId="{09EDB80A-AAFE-48E3-966B-B94885BDE45D}" dt="2023-06-05T20:42:09.116" v="2096" actId="14100"/>
          <ac:spMkLst>
            <pc:docMk/>
            <pc:sldMk cId="2435939166" sldId="325"/>
            <ac:spMk id="6" creationId="{419AAD89-EBE0-57E6-E540-DFDC2B20DFD2}"/>
          </ac:spMkLst>
        </pc:spChg>
      </pc:sldChg>
      <pc:sldChg chg="modSp new del mod ord">
        <pc:chgData name="Inauen Aaron GBS-BMTL1a_2021" userId="1c3495c5-9863-4b4d-9f4c-4dabc2d05e04" providerId="ADAL" clId="{09EDB80A-AAFE-48E3-966B-B94885BDE45D}" dt="2023-06-05T20:42:18.422" v="2097" actId="2696"/>
        <pc:sldMkLst>
          <pc:docMk/>
          <pc:sldMk cId="354023657" sldId="326"/>
        </pc:sldMkLst>
        <pc:spChg chg="mod">
          <ac:chgData name="Inauen Aaron GBS-BMTL1a_2021" userId="1c3495c5-9863-4b4d-9f4c-4dabc2d05e04" providerId="ADAL" clId="{09EDB80A-AAFE-48E3-966B-B94885BDE45D}" dt="2023-06-05T19:31:39.002" v="12" actId="20577"/>
          <ac:spMkLst>
            <pc:docMk/>
            <pc:sldMk cId="354023657" sldId="326"/>
            <ac:spMk id="2" creationId="{E73DCC36-4584-E0BB-8373-6DC60621C7CF}"/>
          </ac:spMkLst>
        </pc:spChg>
        <pc:spChg chg="mod">
          <ac:chgData name="Inauen Aaron GBS-BMTL1a_2021" userId="1c3495c5-9863-4b4d-9f4c-4dabc2d05e04" providerId="ADAL" clId="{09EDB80A-AAFE-48E3-966B-B94885BDE45D}" dt="2023-06-05T20:33:21.040" v="1222" actId="20577"/>
          <ac:spMkLst>
            <pc:docMk/>
            <pc:sldMk cId="354023657" sldId="326"/>
            <ac:spMk id="3" creationId="{E95B57F3-AC1A-23B1-DA45-49F761F389FA}"/>
          </ac:spMkLst>
        </pc:spChg>
      </pc:sldChg>
      <pc:sldChg chg="modSp new del mod ord">
        <pc:chgData name="Inauen Aaron GBS-BMTL1a_2021" userId="1c3495c5-9863-4b4d-9f4c-4dabc2d05e04" providerId="ADAL" clId="{09EDB80A-AAFE-48E3-966B-B94885BDE45D}" dt="2023-06-05T20:25:05.126" v="678" actId="2696"/>
        <pc:sldMkLst>
          <pc:docMk/>
          <pc:sldMk cId="1520728518" sldId="327"/>
        </pc:sldMkLst>
        <pc:spChg chg="mod">
          <ac:chgData name="Inauen Aaron GBS-BMTL1a_2021" userId="1c3495c5-9863-4b4d-9f4c-4dabc2d05e04" providerId="ADAL" clId="{09EDB80A-AAFE-48E3-966B-B94885BDE45D}" dt="2023-06-05T19:31:59.358" v="36" actId="20577"/>
          <ac:spMkLst>
            <pc:docMk/>
            <pc:sldMk cId="1520728518" sldId="327"/>
            <ac:spMk id="2" creationId="{85CF70D1-AAE6-DE01-90A8-8B62DF72C720}"/>
          </ac:spMkLst>
        </pc:spChg>
      </pc:sldChg>
      <pc:sldChg chg="modSp mod modNotesTx">
        <pc:chgData name="Inauen Aaron GBS-BMTL1a_2021" userId="1c3495c5-9863-4b4d-9f4c-4dabc2d05e04" providerId="ADAL" clId="{09EDB80A-AAFE-48E3-966B-B94885BDE45D}" dt="2023-06-07T10:24:04.817" v="3033" actId="20577"/>
        <pc:sldMkLst>
          <pc:docMk/>
          <pc:sldMk cId="1626099017" sldId="329"/>
        </pc:sldMkLst>
        <pc:spChg chg="mod">
          <ac:chgData name="Inauen Aaron GBS-BMTL1a_2021" userId="1c3495c5-9863-4b4d-9f4c-4dabc2d05e04" providerId="ADAL" clId="{09EDB80A-AAFE-48E3-966B-B94885BDE45D}" dt="2023-06-05T20:37:45.005" v="1868" actId="1076"/>
          <ac:spMkLst>
            <pc:docMk/>
            <pc:sldMk cId="1626099017" sldId="329"/>
            <ac:spMk id="18" creationId="{F1218DF9-0171-84AB-71D3-DE1D408BFAFA}"/>
          </ac:spMkLst>
        </pc:spChg>
        <pc:spChg chg="mod">
          <ac:chgData name="Inauen Aaron GBS-BMTL1a_2021" userId="1c3495c5-9863-4b4d-9f4c-4dabc2d05e04" providerId="ADAL" clId="{09EDB80A-AAFE-48E3-966B-B94885BDE45D}" dt="2023-06-05T20:37:48.250" v="1869" actId="1076"/>
          <ac:spMkLst>
            <pc:docMk/>
            <pc:sldMk cId="1626099017" sldId="329"/>
            <ac:spMk id="19" creationId="{0B25342F-F62A-1C72-D0C7-6EE17E25A1D2}"/>
          </ac:spMkLst>
        </pc:spChg>
        <pc:spChg chg="mod">
          <ac:chgData name="Inauen Aaron GBS-BMTL1a_2021" userId="1c3495c5-9863-4b4d-9f4c-4dabc2d05e04" providerId="ADAL" clId="{09EDB80A-AAFE-48E3-966B-B94885BDE45D}" dt="2023-06-05T20:37:39.138" v="1866" actId="1076"/>
          <ac:spMkLst>
            <pc:docMk/>
            <pc:sldMk cId="1626099017" sldId="329"/>
            <ac:spMk id="20" creationId="{7140E15D-2C01-D16C-7F2F-2FAF03CF8CE2}"/>
          </ac:spMkLst>
        </pc:spChg>
        <pc:spChg chg="mod">
          <ac:chgData name="Inauen Aaron GBS-BMTL1a_2021" userId="1c3495c5-9863-4b4d-9f4c-4dabc2d05e04" providerId="ADAL" clId="{09EDB80A-AAFE-48E3-966B-B94885BDE45D}" dt="2023-06-05T20:37:41.492" v="1867" actId="1076"/>
          <ac:spMkLst>
            <pc:docMk/>
            <pc:sldMk cId="1626099017" sldId="329"/>
            <ac:spMk id="21" creationId="{D833C56A-C6AA-2921-9772-646905ACD11A}"/>
          </ac:spMkLst>
        </pc:spChg>
        <pc:spChg chg="mod">
          <ac:chgData name="Inauen Aaron GBS-BMTL1a_2021" userId="1c3495c5-9863-4b4d-9f4c-4dabc2d05e04" providerId="ADAL" clId="{09EDB80A-AAFE-48E3-966B-B94885BDE45D}" dt="2023-06-05T20:34:52.382" v="1494" actId="313"/>
          <ac:spMkLst>
            <pc:docMk/>
            <pc:sldMk cId="1626099017" sldId="329"/>
            <ac:spMk id="23" creationId="{B7637FD8-C487-0278-D824-33EB4BC3CF7F}"/>
          </ac:spMkLst>
        </pc:spChg>
        <pc:spChg chg="mod">
          <ac:chgData name="Inauen Aaron GBS-BMTL1a_2021" userId="1c3495c5-9863-4b4d-9f4c-4dabc2d05e04" providerId="ADAL" clId="{09EDB80A-AAFE-48E3-966B-B94885BDE45D}" dt="2023-06-05T20:35:53.899" v="1614" actId="20577"/>
          <ac:spMkLst>
            <pc:docMk/>
            <pc:sldMk cId="1626099017" sldId="329"/>
            <ac:spMk id="25" creationId="{D70CA127-EAC5-186F-CDA4-15CDFB19116B}"/>
          </ac:spMkLst>
        </pc:spChg>
      </pc:sldChg>
      <pc:sldChg chg="modNotesTx">
        <pc:chgData name="Inauen Aaron GBS-BMTL1a_2021" userId="1c3495c5-9863-4b4d-9f4c-4dabc2d05e04" providerId="ADAL" clId="{09EDB80A-AAFE-48E3-966B-B94885BDE45D}" dt="2023-06-07T10:21:58.093" v="2850" actId="20577"/>
        <pc:sldMkLst>
          <pc:docMk/>
          <pc:sldMk cId="2616469240" sldId="332"/>
        </pc:sldMkLst>
      </pc:sldChg>
      <pc:sldChg chg="modNotesTx">
        <pc:chgData name="Inauen Aaron GBS-BMTL1a_2021" userId="1c3495c5-9863-4b4d-9f4c-4dabc2d05e04" providerId="ADAL" clId="{09EDB80A-AAFE-48E3-966B-B94885BDE45D}" dt="2023-06-07T10:22:32.951" v="2883" actId="20577"/>
        <pc:sldMkLst>
          <pc:docMk/>
          <pc:sldMk cId="2927333126" sldId="334"/>
        </pc:sldMkLst>
      </pc:sldChg>
      <pc:sldChg chg="del">
        <pc:chgData name="Inauen Aaron GBS-BMTL1a_2021" userId="1c3495c5-9863-4b4d-9f4c-4dabc2d05e04" providerId="ADAL" clId="{09EDB80A-AAFE-48E3-966B-B94885BDE45D}" dt="2023-06-07T10:19:21.676" v="2738" actId="47"/>
        <pc:sldMkLst>
          <pc:docMk/>
          <pc:sldMk cId="4048237314" sldId="344"/>
        </pc:sldMkLst>
      </pc:sldChg>
      <pc:sldChg chg="modSp add mod modNotesTx">
        <pc:chgData name="Inauen Aaron GBS-BMTL1a_2021" userId="1c3495c5-9863-4b4d-9f4c-4dabc2d05e04" providerId="ADAL" clId="{09EDB80A-AAFE-48E3-966B-B94885BDE45D}" dt="2023-06-07T10:55:24.742" v="3069" actId="20577"/>
        <pc:sldMkLst>
          <pc:docMk/>
          <pc:sldMk cId="1360937355" sldId="345"/>
        </pc:sldMkLst>
        <pc:spChg chg="mod">
          <ac:chgData name="Inauen Aaron GBS-BMTL1a_2021" userId="1c3495c5-9863-4b4d-9f4c-4dabc2d05e04" providerId="ADAL" clId="{09EDB80A-AAFE-48E3-966B-B94885BDE45D}" dt="2023-06-07T10:55:24.742" v="3069" actId="20577"/>
          <ac:spMkLst>
            <pc:docMk/>
            <pc:sldMk cId="1360937355" sldId="345"/>
            <ac:spMk id="2" creationId="{84F78DC2-1348-ECA0-F2DD-FF1C10D87A85}"/>
          </ac:spMkLst>
        </pc:spChg>
      </pc:sldChg>
      <pc:sldChg chg="addSp delSp modSp new mod delAnim modAnim">
        <pc:chgData name="Inauen Aaron GBS-BMTL1a_2021" userId="1c3495c5-9863-4b4d-9f4c-4dabc2d05e04" providerId="ADAL" clId="{09EDB80A-AAFE-48E3-966B-B94885BDE45D}" dt="2023-06-07T11:31:19.140" v="3156"/>
        <pc:sldMkLst>
          <pc:docMk/>
          <pc:sldMk cId="3762195539" sldId="346"/>
        </pc:sldMkLst>
        <pc:spChg chg="mod">
          <ac:chgData name="Inauen Aaron GBS-BMTL1a_2021" userId="1c3495c5-9863-4b4d-9f4c-4dabc2d05e04" providerId="ADAL" clId="{09EDB80A-AAFE-48E3-966B-B94885BDE45D}" dt="2023-06-07T11:21:17.148" v="3083" actId="20577"/>
          <ac:spMkLst>
            <pc:docMk/>
            <pc:sldMk cId="3762195539" sldId="346"/>
            <ac:spMk id="2" creationId="{485FCB95-6BDD-E2A1-B88D-33D9D3732628}"/>
          </ac:spMkLst>
        </pc:spChg>
        <pc:spChg chg="mod">
          <ac:chgData name="Inauen Aaron GBS-BMTL1a_2021" userId="1c3495c5-9863-4b4d-9f4c-4dabc2d05e04" providerId="ADAL" clId="{09EDB80A-AAFE-48E3-966B-B94885BDE45D}" dt="2023-06-07T11:31:17.825" v="3155" actId="1076"/>
          <ac:spMkLst>
            <pc:docMk/>
            <pc:sldMk cId="3762195539" sldId="346"/>
            <ac:spMk id="3" creationId="{6652E4BE-7128-4DDD-C3EC-41FB3AB05D7D}"/>
          </ac:spMkLst>
        </pc:spChg>
        <pc:spChg chg="add mod ord">
          <ac:chgData name="Inauen Aaron GBS-BMTL1a_2021" userId="1c3495c5-9863-4b4d-9f4c-4dabc2d05e04" providerId="ADAL" clId="{09EDB80A-AAFE-48E3-966B-B94885BDE45D}" dt="2023-06-07T11:31:13.614" v="3154" actId="1076"/>
          <ac:spMkLst>
            <pc:docMk/>
            <pc:sldMk cId="3762195539" sldId="346"/>
            <ac:spMk id="16" creationId="{0D813BE9-1AE2-E2B0-0210-B13C72631A26}"/>
          </ac:spMkLst>
        </pc:spChg>
        <pc:picChg chg="add del mod">
          <ac:chgData name="Inauen Aaron GBS-BMTL1a_2021" userId="1c3495c5-9863-4b4d-9f4c-4dabc2d05e04" providerId="ADAL" clId="{09EDB80A-AAFE-48E3-966B-B94885BDE45D}" dt="2023-06-07T11:29:33.725" v="3103" actId="21"/>
          <ac:picMkLst>
            <pc:docMk/>
            <pc:sldMk cId="3762195539" sldId="346"/>
            <ac:picMk id="5" creationId="{7C69DB41-553F-B7DA-B6CE-06D04B36319A}"/>
          </ac:picMkLst>
        </pc:picChg>
        <pc:picChg chg="add del mod">
          <ac:chgData name="Inauen Aaron GBS-BMTL1a_2021" userId="1c3495c5-9863-4b4d-9f4c-4dabc2d05e04" providerId="ADAL" clId="{09EDB80A-AAFE-48E3-966B-B94885BDE45D}" dt="2023-06-07T11:29:33.725" v="3103" actId="21"/>
          <ac:picMkLst>
            <pc:docMk/>
            <pc:sldMk cId="3762195539" sldId="346"/>
            <ac:picMk id="7" creationId="{FE3FC46B-EDF3-0E9E-9E80-90DB30679F4D}"/>
          </ac:picMkLst>
        </pc:picChg>
        <pc:picChg chg="add del mod">
          <ac:chgData name="Inauen Aaron GBS-BMTL1a_2021" userId="1c3495c5-9863-4b4d-9f4c-4dabc2d05e04" providerId="ADAL" clId="{09EDB80A-AAFE-48E3-966B-B94885BDE45D}" dt="2023-06-07T11:29:33.725" v="3103" actId="21"/>
          <ac:picMkLst>
            <pc:docMk/>
            <pc:sldMk cId="3762195539" sldId="346"/>
            <ac:picMk id="9" creationId="{45762CF4-B5D2-84C2-635B-627764B849D3}"/>
          </ac:picMkLst>
        </pc:picChg>
        <pc:picChg chg="add del mod">
          <ac:chgData name="Inauen Aaron GBS-BMTL1a_2021" userId="1c3495c5-9863-4b4d-9f4c-4dabc2d05e04" providerId="ADAL" clId="{09EDB80A-AAFE-48E3-966B-B94885BDE45D}" dt="2023-06-07T11:29:39.010" v="3106" actId="21"/>
          <ac:picMkLst>
            <pc:docMk/>
            <pc:sldMk cId="3762195539" sldId="346"/>
            <ac:picMk id="10" creationId="{0B5F9668-2D75-B9DD-331D-F0DE4D9A3B2B}"/>
          </ac:picMkLst>
        </pc:picChg>
        <pc:picChg chg="add del mod">
          <ac:chgData name="Inauen Aaron GBS-BMTL1a_2021" userId="1c3495c5-9863-4b4d-9f4c-4dabc2d05e04" providerId="ADAL" clId="{09EDB80A-AAFE-48E3-966B-B94885BDE45D}" dt="2023-06-07T11:29:39.010" v="3106" actId="21"/>
          <ac:picMkLst>
            <pc:docMk/>
            <pc:sldMk cId="3762195539" sldId="346"/>
            <ac:picMk id="11" creationId="{E223958E-5AAC-81B5-78D8-C4AD700E53DE}"/>
          </ac:picMkLst>
        </pc:picChg>
        <pc:picChg chg="add del mod">
          <ac:chgData name="Inauen Aaron GBS-BMTL1a_2021" userId="1c3495c5-9863-4b4d-9f4c-4dabc2d05e04" providerId="ADAL" clId="{09EDB80A-AAFE-48E3-966B-B94885BDE45D}" dt="2023-06-07T11:29:39.010" v="3106" actId="21"/>
          <ac:picMkLst>
            <pc:docMk/>
            <pc:sldMk cId="3762195539" sldId="346"/>
            <ac:picMk id="12" creationId="{FCBAABDE-CAA2-071C-5C81-8A4264E5A019}"/>
          </ac:picMkLst>
        </pc:picChg>
        <pc:picChg chg="add del mod">
          <ac:chgData name="Inauen Aaron GBS-BMTL1a_2021" userId="1c3495c5-9863-4b4d-9f4c-4dabc2d05e04" providerId="ADAL" clId="{09EDB80A-AAFE-48E3-966B-B94885BDE45D}" dt="2023-06-07T11:30:57.446" v="3152" actId="21"/>
          <ac:picMkLst>
            <pc:docMk/>
            <pc:sldMk cId="3762195539" sldId="346"/>
            <ac:picMk id="13" creationId="{78941679-A23B-6EDC-E390-F78716168185}"/>
          </ac:picMkLst>
        </pc:picChg>
        <pc:picChg chg="add del mod">
          <ac:chgData name="Inauen Aaron GBS-BMTL1a_2021" userId="1c3495c5-9863-4b4d-9f4c-4dabc2d05e04" providerId="ADAL" clId="{09EDB80A-AAFE-48E3-966B-B94885BDE45D}" dt="2023-06-07T11:30:57.446" v="3152" actId="21"/>
          <ac:picMkLst>
            <pc:docMk/>
            <pc:sldMk cId="3762195539" sldId="346"/>
            <ac:picMk id="14" creationId="{689BFEFC-C348-AE26-AB8A-BCD79EF6F0C9}"/>
          </ac:picMkLst>
        </pc:picChg>
        <pc:picChg chg="add del mod">
          <ac:chgData name="Inauen Aaron GBS-BMTL1a_2021" userId="1c3495c5-9863-4b4d-9f4c-4dabc2d05e04" providerId="ADAL" clId="{09EDB80A-AAFE-48E3-966B-B94885BDE45D}" dt="2023-06-07T11:30:57.446" v="3152" actId="21"/>
          <ac:picMkLst>
            <pc:docMk/>
            <pc:sldMk cId="3762195539" sldId="346"/>
            <ac:picMk id="15" creationId="{021FCEAD-01E1-FEF0-AD8C-C24BBE4A3282}"/>
          </ac:picMkLst>
        </pc:picChg>
        <pc:picChg chg="add mod">
          <ac:chgData name="Inauen Aaron GBS-BMTL1a_2021" userId="1c3495c5-9863-4b4d-9f4c-4dabc2d05e04" providerId="ADAL" clId="{09EDB80A-AAFE-48E3-966B-B94885BDE45D}" dt="2023-06-07T11:31:19.140" v="3156"/>
          <ac:picMkLst>
            <pc:docMk/>
            <pc:sldMk cId="3762195539" sldId="346"/>
            <ac:picMk id="17" creationId="{0F735CFF-FE4C-0C1D-CE09-E6BD7F28B65B}"/>
          </ac:picMkLst>
        </pc:picChg>
        <pc:picChg chg="add mod">
          <ac:chgData name="Inauen Aaron GBS-BMTL1a_2021" userId="1c3495c5-9863-4b4d-9f4c-4dabc2d05e04" providerId="ADAL" clId="{09EDB80A-AAFE-48E3-966B-B94885BDE45D}" dt="2023-06-07T11:31:19.140" v="3156"/>
          <ac:picMkLst>
            <pc:docMk/>
            <pc:sldMk cId="3762195539" sldId="346"/>
            <ac:picMk id="18" creationId="{0E52D0DA-769B-9F72-831A-9324473653F1}"/>
          </ac:picMkLst>
        </pc:picChg>
        <pc:picChg chg="add mod">
          <ac:chgData name="Inauen Aaron GBS-BMTL1a_2021" userId="1c3495c5-9863-4b4d-9f4c-4dabc2d05e04" providerId="ADAL" clId="{09EDB80A-AAFE-48E3-966B-B94885BDE45D}" dt="2023-06-07T11:31:19.140" v="3156"/>
          <ac:picMkLst>
            <pc:docMk/>
            <pc:sldMk cId="3762195539" sldId="346"/>
            <ac:picMk id="19" creationId="{77CDBFE9-D695-0D56-19AA-A802BF2299BD}"/>
          </ac:picMkLst>
        </pc:picChg>
      </pc:sldChg>
      <pc:sldChg chg="modSp mod">
        <pc:chgData name="Inauen Aaron GBS-BMTL1a_2021" userId="1c3495c5-9863-4b4d-9f4c-4dabc2d05e04" providerId="ADAL" clId="{09EDB80A-AAFE-48E3-966B-B94885BDE45D}" dt="2023-06-07T12:38:49.441" v="3179" actId="20577"/>
        <pc:sldMkLst>
          <pc:docMk/>
          <pc:sldMk cId="564934614" sldId="352"/>
        </pc:sldMkLst>
        <pc:spChg chg="mod">
          <ac:chgData name="Inauen Aaron GBS-BMTL1a_2021" userId="1c3495c5-9863-4b4d-9f4c-4dabc2d05e04" providerId="ADAL" clId="{09EDB80A-AAFE-48E3-966B-B94885BDE45D}" dt="2023-06-07T12:38:49.441" v="3179" actId="20577"/>
          <ac:spMkLst>
            <pc:docMk/>
            <pc:sldMk cId="564934614" sldId="352"/>
            <ac:spMk id="9" creationId="{AA30B520-B644-13E4-9E03-500354DF53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AD959-4FB6-4A61-8D66-47F956063B75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7BB1A-5693-4647-99C5-F727413080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49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Aaron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ÜK Modul 109, St. Gallen, 24. Februar 2023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E8083-4F73-49DB-AA2F-02F2C5FBDB55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676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Severin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7BB1A-5693-4647-99C5-F7274130809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429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Aaron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7BB1A-5693-4647-99C5-F7274130809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6128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7BB1A-5693-4647-99C5-F7274130809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587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Severin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7BB1A-5693-4647-99C5-F7274130809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448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Aaron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7BB1A-5693-4647-99C5-F727413080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328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7BB1A-5693-4647-99C5-F727413080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10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7BB1A-5693-4647-99C5-F727413080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77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Severin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7BB1A-5693-4647-99C5-F727413080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655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Severin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7BB1A-5693-4647-99C5-F727413080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527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Aaron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7BB1A-5693-4647-99C5-F7274130809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4406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Aaron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7BB1A-5693-4647-99C5-F7274130809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6315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Severin: Script.sh und </a:t>
            </a:r>
            <a:r>
              <a:rPr lang="de-CH" err="1"/>
              <a:t>docker-compose.yml</a:t>
            </a:r>
            <a:br>
              <a:rPr lang="de-CH"/>
            </a:br>
            <a:r>
              <a:rPr lang="de-CH"/>
              <a:t>Ben: db_password.txt und dump.sh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7BB1A-5693-4647-99C5-F727413080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527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ischen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836000" y="3036261"/>
            <a:ext cx="8198891" cy="595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Hier steht ein Titel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00" y="3631969"/>
            <a:ext cx="8198891" cy="582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e-DE"/>
              <a:t>Zweite Zeile</a:t>
            </a:r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257448-D949-491B-9035-4D7F8ABF4215}"/>
              </a:ext>
            </a:extLst>
          </p:cNvPr>
          <p:cNvSpPr/>
          <p:nvPr userDrawn="1"/>
        </p:nvSpPr>
        <p:spPr>
          <a:xfrm>
            <a:off x="972000" y="0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highlight>
                <a:srgbClr val="E5005C"/>
              </a:highligh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14AAC62-53EF-4BA1-8ACB-5DA9A6C11255}"/>
              </a:ext>
            </a:extLst>
          </p:cNvPr>
          <p:cNvSpPr/>
          <p:nvPr userDrawn="1"/>
        </p:nvSpPr>
        <p:spPr>
          <a:xfrm>
            <a:off x="1944000" y="0"/>
            <a:ext cx="972000" cy="97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BB851E-E6B2-4D20-A75A-214448D464AA}"/>
              </a:ext>
            </a:extLst>
          </p:cNvPr>
          <p:cNvSpPr/>
          <p:nvPr userDrawn="1"/>
        </p:nvSpPr>
        <p:spPr>
          <a:xfrm>
            <a:off x="0" y="972000"/>
            <a:ext cx="972000" cy="9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Moodle, original, logo Icon in Devicon">
            <a:extLst>
              <a:ext uri="{FF2B5EF4-FFF2-40B4-BE49-F238E27FC236}">
                <a16:creationId xmlns:a16="http://schemas.microsoft.com/office/drawing/2014/main" id="{FBFB656E-0014-8D8E-E0DB-24B559E28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" y="972000"/>
            <a:ext cx="914660" cy="91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2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8A28B-1B6D-D345-B691-6490B7F8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D6D263-2ED7-5D6E-4BE6-8070FEB1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E60-2A93-46A9-B5E3-CA30D49C35DA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3DF06-D17A-8D98-2953-523451DD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7CC0FE-F34B-0BE8-C544-45579780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96C8-1997-4D58-86B6-0E3063AEA0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54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758312-21D7-78E6-D792-1CFC499C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E60-2A93-46A9-B5E3-CA30D49C35DA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164C17-51A0-88E5-C9CC-90DCE1DA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20BA33-0F4B-60BA-ABC2-0586D249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96C8-1997-4D58-86B6-0E3063AEA0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981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3B992-09FC-B086-3BA2-10EEE6EE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072FD-B164-8082-EB0B-C93FC587C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1ADA31-49DF-B99C-690C-B1E01432D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19FCC4-61FC-B9F1-0381-4517E9AC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E60-2A93-46A9-B5E3-CA30D49C35DA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584D42-9670-3A0E-37D5-92B1710F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CFCA9C-C482-AADB-40BE-32A58775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96C8-1997-4D58-86B6-0E3063AEA0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5577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CE224-8221-B972-4B89-1D7E5B66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49C866-85FF-6C43-7D2D-34D2E0E1B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5AF94A-14C1-9B2B-C815-CF3FDB79A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F8977B-C1CA-B0E9-8FE5-2F8D1663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E60-2A93-46A9-B5E3-CA30D49C35DA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61C1B5-880B-CAB6-CF8D-E51DD36E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FC6B9B-4C02-9095-5884-968C55EC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96C8-1997-4D58-86B6-0E3063AEA0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897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935B5-A972-4A42-90ED-99E3C866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17A03E-CE0B-D6BD-9592-75628835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400FF-B1BA-6874-38CE-BCD89AA7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E60-2A93-46A9-B5E3-CA30D49C35DA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BB7823-5A40-D2E8-20CC-E6D0AD62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D54B71-A480-BA6A-717C-0B419002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96C8-1997-4D58-86B6-0E3063AEA0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716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B83F6B-6289-F856-99F4-3E5B08D4E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C372C2-E28D-797E-D16E-486C117CC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3B049F-7D2C-2D86-7DDB-6406B1CE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E60-2A93-46A9-B5E3-CA30D49C35DA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A5CCD-E4FB-C885-F655-801815B4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F2944-16DD-2F49-5295-ADD52767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96C8-1997-4D58-86B6-0E3063AEA0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20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Zwischen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836000" y="3036261"/>
            <a:ext cx="8198891" cy="595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Hier steht ein Titel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00" y="3631969"/>
            <a:ext cx="8198891" cy="582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e-DE"/>
              <a:t>Zweite Zeile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6B90699-67AB-4BA6-AD96-2D7CB12B3053}"/>
              </a:ext>
            </a:extLst>
          </p:cNvPr>
          <p:cNvSpPr/>
          <p:nvPr userDrawn="1"/>
        </p:nvSpPr>
        <p:spPr>
          <a:xfrm>
            <a:off x="1944000" y="0"/>
            <a:ext cx="972000" cy="972000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highlight>
                <a:srgbClr val="878787"/>
              </a:highlight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2F84D83-A447-E503-0548-3EFBDF72C968}"/>
              </a:ext>
            </a:extLst>
          </p:cNvPr>
          <p:cNvSpPr/>
          <p:nvPr userDrawn="1"/>
        </p:nvSpPr>
        <p:spPr>
          <a:xfrm>
            <a:off x="972000" y="972000"/>
            <a:ext cx="972000" cy="97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highlight>
                <a:srgbClr val="E5005C"/>
              </a:highlight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D6C275-F4C7-E979-D75B-DF93BB738D69}"/>
              </a:ext>
            </a:extLst>
          </p:cNvPr>
          <p:cNvSpPr/>
          <p:nvPr userDrawn="1"/>
        </p:nvSpPr>
        <p:spPr>
          <a:xfrm>
            <a:off x="1944000" y="0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6052C5E-ED10-3874-E97B-920AAC9C85A0}"/>
              </a:ext>
            </a:extLst>
          </p:cNvPr>
          <p:cNvSpPr/>
          <p:nvPr userDrawn="1"/>
        </p:nvSpPr>
        <p:spPr>
          <a:xfrm>
            <a:off x="0" y="0"/>
            <a:ext cx="972000" cy="9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53B3D9E-6C96-F232-056A-BA0891DBB1AE}"/>
              </a:ext>
            </a:extLst>
          </p:cNvPr>
          <p:cNvSpPr/>
          <p:nvPr userDrawn="1"/>
        </p:nvSpPr>
        <p:spPr>
          <a:xfrm>
            <a:off x="2916000" y="0"/>
            <a:ext cx="972000" cy="97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Picture 2" descr="Moodle, original, logo Icon in Devicon">
            <a:extLst>
              <a:ext uri="{FF2B5EF4-FFF2-40B4-BE49-F238E27FC236}">
                <a16:creationId xmlns:a16="http://schemas.microsoft.com/office/drawing/2014/main" id="{AD8C7BE2-D219-58D8-9197-ED62C30AFD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660" cy="91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4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ischen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836000" y="3036261"/>
            <a:ext cx="8198891" cy="595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Hier steht ein Titel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00" y="3631969"/>
            <a:ext cx="8198891" cy="582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e-DE"/>
              <a:t>Zweite Zeile</a:t>
            </a:r>
            <a:endParaRPr lang="de-CH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CF86B12-B5B0-D55F-E63A-0FD9590D316C}"/>
              </a:ext>
            </a:extLst>
          </p:cNvPr>
          <p:cNvSpPr/>
          <p:nvPr userDrawn="1"/>
        </p:nvSpPr>
        <p:spPr>
          <a:xfrm>
            <a:off x="972000" y="0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highlight>
                <a:srgbClr val="E5005C"/>
              </a:highlight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466ED2-DF8F-8786-0C03-00441488636D}"/>
              </a:ext>
            </a:extLst>
          </p:cNvPr>
          <p:cNvSpPr/>
          <p:nvPr userDrawn="1"/>
        </p:nvSpPr>
        <p:spPr>
          <a:xfrm>
            <a:off x="1944000" y="972000"/>
            <a:ext cx="972000" cy="97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B760ADE-EF77-DE2A-2722-88844EF0BDAD}"/>
              </a:ext>
            </a:extLst>
          </p:cNvPr>
          <p:cNvSpPr/>
          <p:nvPr userDrawn="1"/>
        </p:nvSpPr>
        <p:spPr>
          <a:xfrm>
            <a:off x="0" y="972000"/>
            <a:ext cx="972000" cy="9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Picture 2" descr="Moodle, original, logo Icon in Devicon">
            <a:extLst>
              <a:ext uri="{FF2B5EF4-FFF2-40B4-BE49-F238E27FC236}">
                <a16:creationId xmlns:a16="http://schemas.microsoft.com/office/drawing/2014/main" id="{6DE3F5EB-875F-9711-6F37-A6B93155CD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" y="972000"/>
            <a:ext cx="914660" cy="91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83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wischen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836000" y="3036261"/>
            <a:ext cx="8198891" cy="595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Hier steht ein Titel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00" y="3631969"/>
            <a:ext cx="8198891" cy="582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e-DE"/>
              <a:t>Zweite Zeile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6B90699-67AB-4BA6-AD96-2D7CB12B3053}"/>
              </a:ext>
            </a:extLst>
          </p:cNvPr>
          <p:cNvSpPr/>
          <p:nvPr userDrawn="1"/>
        </p:nvSpPr>
        <p:spPr>
          <a:xfrm>
            <a:off x="1944000" y="0"/>
            <a:ext cx="972000" cy="972000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highlight>
                <a:srgbClr val="878787"/>
              </a:highlight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D6C275-F4C7-E979-D75B-DF93BB738D69}"/>
              </a:ext>
            </a:extLst>
          </p:cNvPr>
          <p:cNvSpPr/>
          <p:nvPr userDrawn="1"/>
        </p:nvSpPr>
        <p:spPr>
          <a:xfrm>
            <a:off x="972000" y="0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6052C5E-ED10-3874-E97B-920AAC9C85A0}"/>
              </a:ext>
            </a:extLst>
          </p:cNvPr>
          <p:cNvSpPr/>
          <p:nvPr userDrawn="1"/>
        </p:nvSpPr>
        <p:spPr>
          <a:xfrm>
            <a:off x="0" y="0"/>
            <a:ext cx="972000" cy="9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53B3D9E-6C96-F232-056A-BA0891DBB1AE}"/>
              </a:ext>
            </a:extLst>
          </p:cNvPr>
          <p:cNvSpPr/>
          <p:nvPr userDrawn="1"/>
        </p:nvSpPr>
        <p:spPr>
          <a:xfrm>
            <a:off x="1944000" y="0"/>
            <a:ext cx="972000" cy="97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Picture 2" descr="Moodle, original, logo Icon in Devicon">
            <a:extLst>
              <a:ext uri="{FF2B5EF4-FFF2-40B4-BE49-F238E27FC236}">
                <a16:creationId xmlns:a16="http://schemas.microsoft.com/office/drawing/2014/main" id="{AD8C7BE2-D219-58D8-9197-ED62C30AFD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660" cy="91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63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E581A-9A7E-F1F2-4B7F-F3287FDBE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6CF7F-A709-717D-1E3A-ACCDA2BCF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0B6DD-C7A1-7AA9-106C-A497542B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E60-2A93-46A9-B5E3-CA30D49C35DA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A9225-C2FE-172C-048F-2561812C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8F48D4-7A0C-DC6A-D2F1-1F27B532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96C8-1997-4D58-86B6-0E3063AEA0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610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0F5CA-ADCB-502B-71A6-34876F5A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2068EA-DA9A-EB9C-2374-C59B5B3E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75114-2BC6-AEE9-A307-32852650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E60-2A93-46A9-B5E3-CA30D49C35DA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9AFF3D-6A9F-F979-EF6E-967340A7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B6F3E-1BFB-9141-6868-B09D68C0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96C8-1997-4D58-86B6-0E3063AEA0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459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0F6D4-4E06-6217-A241-82E90342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8643FF-9A2D-0609-D055-3A609884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8E805-7243-4E89-70DB-8B61338B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E60-2A93-46A9-B5E3-CA30D49C35DA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D21CD-CA72-E1D3-0873-E7723675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4CC63-9632-CF2C-0A15-F9771573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96C8-1997-4D58-86B6-0E3063AEA0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943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6748B-AFEB-6C28-450B-63E3F533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7671A-6990-F072-B487-C58DF12DF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B567D3-96EE-8234-7086-925C87A3A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52CFC-C690-796D-DB2E-EDDE94EB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E60-2A93-46A9-B5E3-CA30D49C35DA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ED4FD9-4AFD-AA4B-1DCA-3B27F969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DBD3E7-CF26-945A-76A3-34CB6B34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96C8-1997-4D58-86B6-0E3063AEA0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501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3B2F8-66B9-F7F6-FBB1-402A8CB0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B3467A-F176-FDBD-72E5-E1A4173E3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9DFA38-7E8E-9D68-2EA7-FB726D7F3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D72C44-9012-4938-1565-F874C376F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47084A-3F23-CFAE-AFD6-CCC9248D6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74AC11-DA4E-2D44-E7C1-8C6B2784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E60-2A93-46A9-B5E3-CA30D49C35DA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E590DF-B95F-59A5-5633-B8933E75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995C19-12F6-6F1B-C0B8-3AA8062B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96C8-1997-4D58-86B6-0E3063AEA0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93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9550B1-9E42-B327-2A1B-CB5B3211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F81618-BE15-FE3E-949B-F024760C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E7F984-6BEB-F595-0874-5DCB5F441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FE60-2A93-46A9-B5E3-CA30D49C35DA}" type="datetimeFigureOut">
              <a:rPr lang="de-CH" smtClean="0"/>
              <a:t>07.06.2023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FFF63-982B-7751-E80C-99BAF8B53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9CBC75-1C3A-CA5B-537C-7CE16565B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096C8-1997-4D58-86B6-0E3063AEA0F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388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10.png"/><Relationship Id="rId7" Type="http://schemas.openxmlformats.org/officeDocument/2006/relationships/slide" Target="slide1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slide" Target="slide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slide" Target="slide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C36C65D-3110-4764-A4E7-5D2C6D047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0065" y="2738407"/>
            <a:ext cx="8198891" cy="595708"/>
          </a:xfrm>
        </p:spPr>
        <p:txBody>
          <a:bodyPr>
            <a:normAutofit lnSpcReduction="10000"/>
          </a:bodyPr>
          <a:lstStyle/>
          <a:p>
            <a:r>
              <a:rPr lang="de-CH"/>
              <a:t>Migration Moodle M158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D859DA-5346-4805-A343-E352EB446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0065" y="3334115"/>
            <a:ext cx="8198891" cy="807062"/>
          </a:xfrm>
        </p:spPr>
        <p:txBody>
          <a:bodyPr/>
          <a:lstStyle/>
          <a:p>
            <a:r>
              <a:rPr lang="de-CH" sz="1600"/>
              <a:t>Severin Schneider, Aaron Inauen, Ben Zürcher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EFA863F-74B2-B443-4E56-74A722C751E2}"/>
              </a:ext>
            </a:extLst>
          </p:cNvPr>
          <p:cNvSpPr/>
          <p:nvPr/>
        </p:nvSpPr>
        <p:spPr>
          <a:xfrm>
            <a:off x="8695978" y="1"/>
            <a:ext cx="3496021" cy="3033540"/>
          </a:xfrm>
          <a:prstGeom prst="rect">
            <a:avLst/>
          </a:prstGeom>
          <a:solidFill>
            <a:srgbClr val="0091E6"/>
          </a:solidFill>
          <a:ln>
            <a:solidFill>
              <a:srgbClr val="009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BB75DFF-2AAD-56AF-57BD-A556F0AF872D}"/>
              </a:ext>
            </a:extLst>
          </p:cNvPr>
          <p:cNvSpPr/>
          <p:nvPr/>
        </p:nvSpPr>
        <p:spPr>
          <a:xfrm>
            <a:off x="6319511" y="4809688"/>
            <a:ext cx="2048312" cy="2048312"/>
          </a:xfrm>
          <a:prstGeom prst="rect">
            <a:avLst/>
          </a:prstGeom>
          <a:solidFill>
            <a:srgbClr val="0079BF"/>
          </a:solidFill>
          <a:ln>
            <a:solidFill>
              <a:srgbClr val="007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06A4A1-9811-B575-B3B0-5EF6620392CD}"/>
              </a:ext>
            </a:extLst>
          </p:cNvPr>
          <p:cNvSpPr/>
          <p:nvPr/>
        </p:nvSpPr>
        <p:spPr>
          <a:xfrm>
            <a:off x="8367823" y="3033542"/>
            <a:ext cx="3824177" cy="3827180"/>
          </a:xfrm>
          <a:prstGeom prst="rect">
            <a:avLst/>
          </a:prstGeom>
          <a:solidFill>
            <a:srgbClr val="003959"/>
          </a:solidFill>
          <a:ln>
            <a:solidFill>
              <a:srgbClr val="003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docker - Official Image | Docker Hub">
            <a:extLst>
              <a:ext uri="{FF2B5EF4-FFF2-40B4-BE49-F238E27FC236}">
                <a16:creationId xmlns:a16="http://schemas.microsoft.com/office/drawing/2014/main" id="{760B89BF-23C1-DE1C-F0AC-BC208B68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63" y="3892088"/>
            <a:ext cx="25812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2548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0A6D63D-51C9-9BFA-7312-AB236B49B0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896" b="25382"/>
          <a:stretch/>
        </p:blipFill>
        <p:spPr>
          <a:xfrm>
            <a:off x="4709161" y="1086283"/>
            <a:ext cx="7335057" cy="5222153"/>
          </a:xfrm>
          <a:prstGeom prst="rect">
            <a:avLst/>
          </a:prstGeom>
        </p:spPr>
      </p:pic>
      <p:sp>
        <p:nvSpPr>
          <p:cNvPr id="5" name="Textplatzhalter 1">
            <a:extLst>
              <a:ext uri="{FF2B5EF4-FFF2-40B4-BE49-F238E27FC236}">
                <a16:creationId xmlns:a16="http://schemas.microsoft.com/office/drawing/2014/main" id="{F2171B55-D81C-C77D-7C7B-A9373A9EE9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6000" y="3036261"/>
            <a:ext cx="8198891" cy="595708"/>
          </a:xfrm>
        </p:spPr>
        <p:txBody>
          <a:bodyPr>
            <a:normAutofit lnSpcReduction="10000"/>
          </a:bodyPr>
          <a:lstStyle/>
          <a:p>
            <a:r>
              <a:rPr lang="de-CH"/>
              <a:t>Plan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AE8B614C-8B4F-2159-5A02-102EBF9DB1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6000" y="3631969"/>
            <a:ext cx="8198891" cy="582294"/>
          </a:xfrm>
        </p:spPr>
        <p:txBody>
          <a:bodyPr/>
          <a:lstStyle/>
          <a:p>
            <a:r>
              <a:rPr lang="de-CH"/>
              <a:t>Vorgehen</a:t>
            </a:r>
          </a:p>
        </p:txBody>
      </p:sp>
    </p:spTree>
    <p:extLst>
      <p:ext uri="{BB962C8B-B14F-4D97-AF65-F5344CB8AC3E}">
        <p14:creationId xmlns:p14="http://schemas.microsoft.com/office/powerpoint/2010/main" val="242418784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8F5756-61E7-2739-B1D0-F80B46855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Visualisierung der Umgebung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3DAC1B-5BAF-5B2A-B85D-E7356764E4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/>
              <a:t>Medium: Elektronisches Whiteboard</a:t>
            </a:r>
          </a:p>
        </p:txBody>
      </p:sp>
    </p:spTree>
    <p:extLst>
      <p:ext uri="{BB962C8B-B14F-4D97-AF65-F5344CB8AC3E}">
        <p14:creationId xmlns:p14="http://schemas.microsoft.com/office/powerpoint/2010/main" val="32108038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EBA9FC1-F7C9-CF6B-7B83-1E34DD7335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8760" y="3036261"/>
            <a:ext cx="8198891" cy="595708"/>
          </a:xfrm>
        </p:spPr>
        <p:txBody>
          <a:bodyPr>
            <a:normAutofit lnSpcReduction="10000"/>
          </a:bodyPr>
          <a:lstStyle/>
          <a:p>
            <a:r>
              <a:rPr lang="de-CH"/>
              <a:t>Arbeitspaket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448730-FAA5-1CB2-9092-FFF78CBE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35" y="1860037"/>
            <a:ext cx="7399141" cy="35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1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E0C1EE5-87D3-2934-458E-ECE432F51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Realisierung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D99036E4-5CE7-B0AF-4914-9D8547A313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6000" y="3631969"/>
            <a:ext cx="8198891" cy="582294"/>
          </a:xfrm>
        </p:spPr>
        <p:txBody>
          <a:bodyPr/>
          <a:lstStyle/>
          <a:p>
            <a:r>
              <a:rPr lang="de-CH"/>
              <a:t>Vorgehen</a:t>
            </a:r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6C3FAE14-57B4-D237-9A3E-89DC9F5E7E90}"/>
              </a:ext>
            </a:extLst>
          </p:cNvPr>
          <p:cNvSpPr/>
          <p:nvPr/>
        </p:nvSpPr>
        <p:spPr>
          <a:xfrm>
            <a:off x="6263675" y="1997837"/>
            <a:ext cx="501804" cy="286232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29A7D2-E499-2546-B4F6-287E64EB4739}"/>
              </a:ext>
            </a:extLst>
          </p:cNvPr>
          <p:cNvSpPr txBox="1"/>
          <p:nvPr/>
        </p:nvSpPr>
        <p:spPr>
          <a:xfrm>
            <a:off x="7280692" y="1997837"/>
            <a:ext cx="54489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/>
              <a:t>Altes </a:t>
            </a:r>
            <a:r>
              <a:rPr lang="de-CH" err="1"/>
              <a:t>Moodle</a:t>
            </a:r>
            <a:r>
              <a:rPr lang="de-CH"/>
              <a:t> auf Port 8080 umschalten</a:t>
            </a:r>
          </a:p>
          <a:p>
            <a:pPr marL="342900" indent="-342900">
              <a:buFont typeface="+mj-lt"/>
              <a:buAutoNum type="arabicPeriod"/>
            </a:pPr>
            <a:r>
              <a:rPr lang="de-CH"/>
              <a:t>Daten exportieren</a:t>
            </a:r>
          </a:p>
          <a:p>
            <a:pPr marL="342900" indent="-342900">
              <a:buFont typeface="+mj-lt"/>
              <a:buAutoNum type="arabicPeriod"/>
            </a:pPr>
            <a:r>
              <a:rPr lang="de-CH"/>
              <a:t>Container erstellen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CH"/>
              <a:t>Erster Entwurf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CH"/>
              <a:t>Fortlaufend erweitern</a:t>
            </a:r>
          </a:p>
          <a:p>
            <a:pPr marL="342900" indent="-342900">
              <a:buFont typeface="+mj-lt"/>
              <a:buAutoNum type="arabicPeriod"/>
            </a:pPr>
            <a:r>
              <a:rPr lang="de-CH"/>
              <a:t>Daten kopieren</a:t>
            </a:r>
          </a:p>
          <a:p>
            <a:pPr marL="342900" indent="-342900">
              <a:buFont typeface="+mj-lt"/>
              <a:buAutoNum type="arabicPeriod"/>
            </a:pPr>
            <a:r>
              <a:rPr lang="de-CH"/>
              <a:t>Daten importieren</a:t>
            </a:r>
          </a:p>
          <a:p>
            <a:pPr marL="342900" indent="-342900">
              <a:buFont typeface="+mj-lt"/>
              <a:buAutoNum type="arabicPeriod"/>
            </a:pPr>
            <a:r>
              <a:rPr lang="de-CH"/>
              <a:t>Automatisierung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CH" err="1"/>
              <a:t>Cronjob</a:t>
            </a:r>
            <a:r>
              <a:rPr lang="de-CH"/>
              <a:t> erstellen</a:t>
            </a:r>
          </a:p>
          <a:p>
            <a:pPr marL="342900" indent="-342900">
              <a:buFont typeface="+mj-lt"/>
              <a:buAutoNum type="arabicPeriod"/>
            </a:pPr>
            <a:r>
              <a:rPr lang="de-CH"/>
              <a:t>Abnahmetests</a:t>
            </a:r>
          </a:p>
        </p:txBody>
      </p:sp>
    </p:spTree>
    <p:extLst>
      <p:ext uri="{BB962C8B-B14F-4D97-AF65-F5344CB8AC3E}">
        <p14:creationId xmlns:p14="http://schemas.microsoft.com/office/powerpoint/2010/main" val="29273331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E0C1EE5-87D3-2934-458E-ECE432F51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Realisierung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D99036E4-5CE7-B0AF-4914-9D8547A313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6000" y="3631969"/>
            <a:ext cx="8198891" cy="582294"/>
          </a:xfrm>
        </p:spPr>
        <p:txBody>
          <a:bodyPr/>
          <a:lstStyle/>
          <a:p>
            <a:r>
              <a:rPr lang="de-CH"/>
              <a:t>Konfigurationsdateien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419AAD89-EBE0-57E6-E540-DFDC2B20DFD2}"/>
              </a:ext>
            </a:extLst>
          </p:cNvPr>
          <p:cNvSpPr/>
          <p:nvPr/>
        </p:nvSpPr>
        <p:spPr>
          <a:xfrm>
            <a:off x="6270380" y="2828835"/>
            <a:ext cx="501804" cy="120032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C9B675-FA74-7904-A89A-822744B861DC}"/>
              </a:ext>
            </a:extLst>
          </p:cNvPr>
          <p:cNvSpPr txBox="1"/>
          <p:nvPr/>
        </p:nvSpPr>
        <p:spPr>
          <a:xfrm>
            <a:off x="7280692" y="2829423"/>
            <a:ext cx="4082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script.sh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FA3D7E-FFF1-BE4C-6716-FF7D22F41700}"/>
              </a:ext>
            </a:extLst>
          </p:cNvPr>
          <p:cNvSpPr txBox="1"/>
          <p:nvPr/>
        </p:nvSpPr>
        <p:spPr>
          <a:xfrm>
            <a:off x="7280692" y="3104938"/>
            <a:ext cx="4082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docker-compose.yml</a:t>
            </a:r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2D4B8E8-6300-34A1-9C99-441EA810B147}"/>
              </a:ext>
            </a:extLst>
          </p:cNvPr>
          <p:cNvSpPr txBox="1"/>
          <p:nvPr/>
        </p:nvSpPr>
        <p:spPr>
          <a:xfrm>
            <a:off x="7280692" y="3376262"/>
            <a:ext cx="4082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db_passwort.txt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E25492A-4AF4-A413-5E70-C2736315EC2C}"/>
              </a:ext>
            </a:extLst>
          </p:cNvPr>
          <p:cNvSpPr txBox="1"/>
          <p:nvPr/>
        </p:nvSpPr>
        <p:spPr>
          <a:xfrm>
            <a:off x="7280692" y="3654281"/>
            <a:ext cx="4082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Dump.sh</a:t>
            </a:r>
          </a:p>
        </p:txBody>
      </p:sp>
    </p:spTree>
    <p:extLst>
      <p:ext uri="{BB962C8B-B14F-4D97-AF65-F5344CB8AC3E}">
        <p14:creationId xmlns:p14="http://schemas.microsoft.com/office/powerpoint/2010/main" val="5874052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724D3E19-0B16-F581-E562-00E3D2BE903F}"/>
              </a:ext>
            </a:extLst>
          </p:cNvPr>
          <p:cNvSpPr/>
          <p:nvPr/>
        </p:nvSpPr>
        <p:spPr>
          <a:xfrm>
            <a:off x="6270380" y="2828835"/>
            <a:ext cx="501804" cy="120032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FAFA303-D72C-DA28-035F-AB6EBF731AC6}"/>
              </a:ext>
            </a:extLst>
          </p:cNvPr>
          <p:cNvSpPr txBox="1"/>
          <p:nvPr/>
        </p:nvSpPr>
        <p:spPr>
          <a:xfrm>
            <a:off x="7280692" y="2829423"/>
            <a:ext cx="4581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script.sh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6878C17-9D36-A043-C755-9FA0D35C5CF3}"/>
              </a:ext>
            </a:extLst>
          </p:cNvPr>
          <p:cNvSpPr txBox="1"/>
          <p:nvPr/>
        </p:nvSpPr>
        <p:spPr>
          <a:xfrm>
            <a:off x="7280692" y="3104938"/>
            <a:ext cx="4581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docker-compose.yml</a:t>
            </a:r>
            <a:endParaRPr lang="de-CH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3CE12B6-60EB-58ED-C022-A2D30657EFE0}"/>
              </a:ext>
            </a:extLst>
          </p:cNvPr>
          <p:cNvSpPr txBox="1"/>
          <p:nvPr/>
        </p:nvSpPr>
        <p:spPr>
          <a:xfrm>
            <a:off x="7280692" y="3376262"/>
            <a:ext cx="4581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db_passwort.txt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51711FA-F65E-EED8-B8BE-35021935A2EC}"/>
              </a:ext>
            </a:extLst>
          </p:cNvPr>
          <p:cNvSpPr txBox="1"/>
          <p:nvPr/>
        </p:nvSpPr>
        <p:spPr>
          <a:xfrm>
            <a:off x="7280692" y="3654281"/>
            <a:ext cx="4581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Dump.sh</a:t>
            </a:r>
          </a:p>
        </p:txBody>
      </p:sp>
      <p:sp>
        <p:nvSpPr>
          <p:cNvPr id="40" name="Textplatzhalter 1">
            <a:extLst>
              <a:ext uri="{FF2B5EF4-FFF2-40B4-BE49-F238E27FC236}">
                <a16:creationId xmlns:a16="http://schemas.microsoft.com/office/drawing/2014/main" id="{3EF02C1C-C035-BC97-B9CD-2E2FB9D786EB}"/>
              </a:ext>
            </a:extLst>
          </p:cNvPr>
          <p:cNvSpPr txBox="1">
            <a:spLocks/>
          </p:cNvSpPr>
          <p:nvPr/>
        </p:nvSpPr>
        <p:spPr>
          <a:xfrm>
            <a:off x="1836000" y="2990081"/>
            <a:ext cx="8198891" cy="5957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4000" b="1"/>
              <a:t>Realisierung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2F39CEAD-F39D-F997-F782-78B441E91FB1}"/>
              </a:ext>
            </a:extLst>
          </p:cNvPr>
          <p:cNvSpPr txBox="1">
            <a:spLocks/>
          </p:cNvSpPr>
          <p:nvPr/>
        </p:nvSpPr>
        <p:spPr>
          <a:xfrm>
            <a:off x="1836000" y="3631969"/>
            <a:ext cx="8198891" cy="582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/>
              <a:t>Konfigurationsdateien</a:t>
            </a:r>
          </a:p>
        </p:txBody>
      </p:sp>
    </p:spTree>
    <p:extLst>
      <p:ext uri="{BB962C8B-B14F-4D97-AF65-F5344CB8AC3E}">
        <p14:creationId xmlns:p14="http://schemas.microsoft.com/office/powerpoint/2010/main" val="362717553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-0.54024 -0.3319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18" y="-165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-0.03789 -0.37222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" y="-1861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-0.54011 0.11297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05" y="564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-0.03776 0.07292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363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29" grpId="0"/>
      <p:bldP spid="40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549B12F-5180-4D0C-BB58-D431CA90123B}"/>
              </a:ext>
            </a:extLst>
          </p:cNvPr>
          <p:cNvCxnSpPr>
            <a:cxnSpLocks/>
          </p:cNvCxnSpPr>
          <p:nvPr/>
        </p:nvCxnSpPr>
        <p:spPr>
          <a:xfrm>
            <a:off x="6096000" y="-261000"/>
            <a:ext cx="0" cy="73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DB06D02-8731-A7F4-1099-29D0245EA705}"/>
              </a:ext>
            </a:extLst>
          </p:cNvPr>
          <p:cNvCxnSpPr>
            <a:cxnSpLocks/>
          </p:cNvCxnSpPr>
          <p:nvPr/>
        </p:nvCxnSpPr>
        <p:spPr>
          <a:xfrm flipH="1">
            <a:off x="-570155" y="3437069"/>
            <a:ext cx="1305978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F1218DF9-0171-84AB-71D3-DE1D408BFAFA}"/>
              </a:ext>
            </a:extLst>
          </p:cNvPr>
          <p:cNvSpPr txBox="1"/>
          <p:nvPr/>
        </p:nvSpPr>
        <p:spPr>
          <a:xfrm>
            <a:off x="620265" y="489888"/>
            <a:ext cx="48039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000" b="1"/>
              <a:t>script.sh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B25342F-F62A-1C72-D0C7-6EE17E25A1D2}"/>
              </a:ext>
            </a:extLst>
          </p:cNvPr>
          <p:cNvSpPr txBox="1"/>
          <p:nvPr/>
        </p:nvSpPr>
        <p:spPr>
          <a:xfrm>
            <a:off x="620265" y="1043886"/>
            <a:ext cx="5013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Bash-Script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Als </a:t>
            </a:r>
            <a:r>
              <a:rPr lang="de-CH" err="1"/>
              <a:t>sudo</a:t>
            </a:r>
            <a:r>
              <a:rPr lang="de-CH"/>
              <a:t> ausführen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Führt </a:t>
            </a:r>
            <a:r>
              <a:rPr lang="de-CH" err="1"/>
              <a:t>docker-compose.yml</a:t>
            </a:r>
            <a:r>
              <a:rPr lang="de-CH"/>
              <a:t>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Erstellt SQL-Dump und importiert diesen wieder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Erstellt </a:t>
            </a:r>
            <a:r>
              <a:rPr lang="de-CH" err="1"/>
              <a:t>Cronjob</a:t>
            </a:r>
            <a:r>
              <a:rPr lang="de-CH"/>
              <a:t> für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Verschiebt </a:t>
            </a:r>
            <a:r>
              <a:rPr lang="de-CH" err="1"/>
              <a:t>moodledata</a:t>
            </a:r>
            <a:r>
              <a:rPr lang="de-CH"/>
              <a:t> in Container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140E15D-2C01-D16C-7F2F-2FAF03CF8CE2}"/>
              </a:ext>
            </a:extLst>
          </p:cNvPr>
          <p:cNvSpPr txBox="1"/>
          <p:nvPr/>
        </p:nvSpPr>
        <p:spPr>
          <a:xfrm>
            <a:off x="6786774" y="489888"/>
            <a:ext cx="48039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000" b="1" err="1"/>
              <a:t>docker-compose.yml</a:t>
            </a:r>
            <a:endParaRPr lang="de-CH" sz="3000" b="1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833C56A-C6AA-2921-9772-646905ACD11A}"/>
              </a:ext>
            </a:extLst>
          </p:cNvPr>
          <p:cNvSpPr txBox="1"/>
          <p:nvPr/>
        </p:nvSpPr>
        <p:spPr>
          <a:xfrm>
            <a:off x="6786774" y="1056386"/>
            <a:ext cx="4141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Das </a:t>
            </a:r>
            <a:r>
              <a:rPr lang="de-CH" err="1"/>
              <a:t>docker-compose.yml</a:t>
            </a:r>
            <a:r>
              <a:rPr lang="de-CH"/>
              <a:t> erstellt: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err="1"/>
              <a:t>Moodle</a:t>
            </a:r>
            <a:r>
              <a:rPr lang="de-CH"/>
              <a:t>-Container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/>
              <a:t>MySQL-Container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err="1"/>
              <a:t>PHPMyAdmin</a:t>
            </a:r>
            <a:r>
              <a:rPr lang="de-CH"/>
              <a:t>-Container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Konfiguration (der Container)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err="1"/>
              <a:t>Volumes</a:t>
            </a:r>
            <a:endParaRPr lang="de-CH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/>
              <a:t>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/>
              <a:t>Secrets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D875495-2CEA-B447-D1B2-5B55BF1521CA}"/>
              </a:ext>
            </a:extLst>
          </p:cNvPr>
          <p:cNvSpPr txBox="1"/>
          <p:nvPr/>
        </p:nvSpPr>
        <p:spPr>
          <a:xfrm>
            <a:off x="620265" y="4128399"/>
            <a:ext cx="48039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000" b="1"/>
              <a:t>db_passwort.txt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7637FD8-C487-0278-D824-33EB4BC3CF7F}"/>
              </a:ext>
            </a:extLst>
          </p:cNvPr>
          <p:cNvSpPr txBox="1"/>
          <p:nvPr/>
        </p:nvSpPr>
        <p:spPr>
          <a:xfrm>
            <a:off x="620265" y="4682397"/>
            <a:ext cx="4141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Verwendet für Secrets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Passwörter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Empfehlung: Sollen individuell vom Kunden angepasst werden für erhöhte Sicherheit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C5D2E55-D850-75D0-C7F5-B9DBE0471C91}"/>
              </a:ext>
            </a:extLst>
          </p:cNvPr>
          <p:cNvSpPr txBox="1"/>
          <p:nvPr/>
        </p:nvSpPr>
        <p:spPr>
          <a:xfrm>
            <a:off x="6786774" y="4128399"/>
            <a:ext cx="48039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000" b="1"/>
              <a:t>Dump.sh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70CA127-EAC5-186F-CDA4-15CDFB19116B}"/>
              </a:ext>
            </a:extLst>
          </p:cNvPr>
          <p:cNvSpPr txBox="1"/>
          <p:nvPr/>
        </p:nvSpPr>
        <p:spPr>
          <a:xfrm>
            <a:off x="6786774" y="4682397"/>
            <a:ext cx="4141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Erstellt SQL-Dump der Datenbank (</a:t>
            </a:r>
            <a:r>
              <a:rPr lang="de-CH" err="1"/>
              <a:t>mysqldump</a:t>
            </a:r>
            <a:r>
              <a:rPr lang="de-CH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Versieht die Datei mit entsprechendem Namen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Speichert unter definiertem Pfad</a:t>
            </a:r>
          </a:p>
        </p:txBody>
      </p:sp>
    </p:spTree>
    <p:extLst>
      <p:ext uri="{BB962C8B-B14F-4D97-AF65-F5344CB8AC3E}">
        <p14:creationId xmlns:p14="http://schemas.microsoft.com/office/powerpoint/2010/main" val="16260990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usammenfassungszoom 4">
                <a:extLst>
                  <a:ext uri="{FF2B5EF4-FFF2-40B4-BE49-F238E27FC236}">
                    <a16:creationId xmlns:a16="http://schemas.microsoft.com/office/drawing/2014/main" id="{3352867F-2C64-5050-3BA1-33A8E251A0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8744511"/>
                  </p:ext>
                </p:extLst>
              </p:nvPr>
            </p:nvGraphicFramePr>
            <p:xfrm>
              <a:off x="-2190645" y="0"/>
              <a:ext cx="16573289" cy="6858000"/>
            </p:xfrm>
            <a:graphic>
              <a:graphicData uri="http://schemas.microsoft.com/office/powerpoint/2016/summaryzoom">
                <psuz:summaryZm>
                  <psuz:summaryZmObj sectionId="{B388589C-9F21-48AE-867A-E4E4152E2BB2}" offsetFactorX="-3511" offsetFactorY="-2568" scaleFactorX="105805">
                    <psuz:zmPr id="{12C21971-8BC2-4395-B4AA-CC24508C288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5505" y="160779"/>
                          <a:ext cx="5804885" cy="30861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4ADC030-F9FC-4EAE-9B19-E78441FE9E9E}" offsetFactorX="3881" offsetFactorY="-2029" scaleFactorX="105306">
                    <psuz:zmPr id="{E95A5EC5-10C7-44E7-856E-057B2FD8CAD1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456888" y="177413"/>
                          <a:ext cx="5777508" cy="30861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5F1D7F0-3BD7-44C1-8C03-5F985BE916C4}" offsetFactorX="-3245" offsetFactorY="2779" scaleFactorX="105273">
                    <psuz:zmPr id="{8CAF3E0C-E9AF-4055-91EA-7529A9DDEA3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74693" y="3617633"/>
                          <a:ext cx="5775697" cy="30861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D1B5FD8-31CF-4CC4-B614-544D3FB827EE}" offsetFactorX="3741" offsetFactorY="2620" scaleFactorX="104413">
                    <psuz:zmPr id="{799161BD-654A-4D2F-BF43-78FAC64336C5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473704" y="3612726"/>
                          <a:ext cx="5728514" cy="30861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usammenfassungszoom 4">
                <a:extLst>
                  <a:ext uri="{FF2B5EF4-FFF2-40B4-BE49-F238E27FC236}">
                    <a16:creationId xmlns:a16="http://schemas.microsoft.com/office/drawing/2014/main" id="{3352867F-2C64-5050-3BA1-33A8E251A0E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2190645" y="0"/>
                <a:ext cx="16573289" cy="6858000"/>
                <a:chOff x="-2190645" y="0"/>
                <a:chExt cx="16573289" cy="6858000"/>
              </a:xfrm>
            </p:grpSpPr>
            <p:pic>
              <p:nvPicPr>
                <p:cNvPr id="2" name="Picture 2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4860" y="160779"/>
                  <a:ext cx="5804885" cy="30861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Picture 3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66243" y="177413"/>
                  <a:ext cx="5777508" cy="30861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4048" y="3617633"/>
                  <a:ext cx="5775697" cy="30861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83059" y="3612726"/>
                  <a:ext cx="5728514" cy="30861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3DD463C-A0F2-3001-9AD7-CA69D1C8BFE4}"/>
              </a:ext>
            </a:extLst>
          </p:cNvPr>
          <p:cNvCxnSpPr>
            <a:cxnSpLocks/>
          </p:cNvCxnSpPr>
          <p:nvPr/>
        </p:nvCxnSpPr>
        <p:spPr>
          <a:xfrm>
            <a:off x="6096000" y="-261000"/>
            <a:ext cx="0" cy="738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E777A0B-B78A-835E-D9D2-FCA97832E1F6}"/>
              </a:ext>
            </a:extLst>
          </p:cNvPr>
          <p:cNvCxnSpPr>
            <a:cxnSpLocks/>
          </p:cNvCxnSpPr>
          <p:nvPr/>
        </p:nvCxnSpPr>
        <p:spPr>
          <a:xfrm flipH="1">
            <a:off x="-570155" y="3437069"/>
            <a:ext cx="1305978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5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B5ECB2A-1820-B37B-7E8A-2C2BECD01FB5}"/>
              </a:ext>
            </a:extLst>
          </p:cNvPr>
          <p:cNvSpPr txBox="1"/>
          <p:nvPr/>
        </p:nvSpPr>
        <p:spPr>
          <a:xfrm>
            <a:off x="907136" y="1300634"/>
            <a:ext cx="48039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000" b="1"/>
              <a:t>script.sh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B8A5659-4103-9863-091A-24951F693843}"/>
              </a:ext>
            </a:extLst>
          </p:cNvPr>
          <p:cNvGrpSpPr/>
          <p:nvPr/>
        </p:nvGrpSpPr>
        <p:grpSpPr>
          <a:xfrm>
            <a:off x="893309" y="2302479"/>
            <a:ext cx="10405382" cy="3479003"/>
            <a:chOff x="620265" y="1056386"/>
            <a:chExt cx="5152822" cy="172282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241940A-8A90-9DD3-8DBD-9597C9694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265" y="1056386"/>
              <a:ext cx="2943164" cy="1722828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BEC5FB5-06AB-EB62-C44E-F21CD2C8B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29" y="1056386"/>
              <a:ext cx="2209658" cy="1722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37801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2E7F2C4-49FD-1C88-1442-EFEDCFBFECBD}"/>
              </a:ext>
            </a:extLst>
          </p:cNvPr>
          <p:cNvSpPr txBox="1"/>
          <p:nvPr/>
        </p:nvSpPr>
        <p:spPr>
          <a:xfrm>
            <a:off x="893309" y="1300634"/>
            <a:ext cx="48039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000" b="1" err="1"/>
              <a:t>docker-compose.yml</a:t>
            </a:r>
            <a:endParaRPr lang="de-CH" sz="3000" b="1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7C0FBFE-ED97-2B14-D632-7B0A66328128}"/>
              </a:ext>
            </a:extLst>
          </p:cNvPr>
          <p:cNvGrpSpPr/>
          <p:nvPr/>
        </p:nvGrpSpPr>
        <p:grpSpPr>
          <a:xfrm>
            <a:off x="907136" y="2302478"/>
            <a:ext cx="10391555" cy="3481013"/>
            <a:chOff x="6786774" y="1032415"/>
            <a:chExt cx="5214559" cy="174679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4F53AA5-E70A-B88F-BC7C-8274189DD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6774" y="1046828"/>
              <a:ext cx="1852256" cy="173213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A8452E8-6288-9F88-665F-394021EA8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8572" y="1056385"/>
              <a:ext cx="1730677" cy="1722828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C8EE30D-44E3-DA35-DB8A-0DEE30B7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9249" y="1032415"/>
              <a:ext cx="1642084" cy="1746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67800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70AFEE9-BDC2-D964-82BD-07F4FFBA4D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Inhaltsverzeichnis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EF456913-8566-5A76-17D8-3F18F598E810}"/>
              </a:ext>
            </a:extLst>
          </p:cNvPr>
          <p:cNvSpPr/>
          <p:nvPr/>
        </p:nvSpPr>
        <p:spPr>
          <a:xfrm>
            <a:off x="6263675" y="2556748"/>
            <a:ext cx="501804" cy="175432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0283BE-511D-3B94-70C1-3C3180A6E9D5}"/>
              </a:ext>
            </a:extLst>
          </p:cNvPr>
          <p:cNvSpPr txBox="1"/>
          <p:nvPr/>
        </p:nvSpPr>
        <p:spPr>
          <a:xfrm>
            <a:off x="7252696" y="2556748"/>
            <a:ext cx="4040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Vorteile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Initialisierung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Realisierung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Erkenntnisse / Fazit</a:t>
            </a:r>
          </a:p>
        </p:txBody>
      </p:sp>
    </p:spTree>
    <p:extLst>
      <p:ext uri="{BB962C8B-B14F-4D97-AF65-F5344CB8AC3E}">
        <p14:creationId xmlns:p14="http://schemas.microsoft.com/office/powerpoint/2010/main" val="27403669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B5ECB2A-1820-B37B-7E8A-2C2BECD01FB5}"/>
              </a:ext>
            </a:extLst>
          </p:cNvPr>
          <p:cNvSpPr txBox="1"/>
          <p:nvPr/>
        </p:nvSpPr>
        <p:spPr>
          <a:xfrm>
            <a:off x="907136" y="1300634"/>
            <a:ext cx="48039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000" b="1"/>
              <a:t>db_passwort.txt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48C2730-8516-94C8-36F7-8A746ADE2802}"/>
              </a:ext>
            </a:extLst>
          </p:cNvPr>
          <p:cNvGrpSpPr/>
          <p:nvPr/>
        </p:nvGrpSpPr>
        <p:grpSpPr>
          <a:xfrm>
            <a:off x="907136" y="2302479"/>
            <a:ext cx="4162309" cy="1162212"/>
            <a:chOff x="620265" y="4897113"/>
            <a:chExt cx="4162309" cy="116221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73A8096-B606-EAFF-EDD1-F11C6C74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265" y="4897113"/>
              <a:ext cx="3934374" cy="1047896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6553B4D-B042-CDDE-25A1-8E058D47E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3942" y="4897113"/>
              <a:ext cx="228632" cy="1162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4846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6DE842A-9D64-349A-ACDC-93924C2D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34" y="2302477"/>
            <a:ext cx="9963945" cy="428681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B5ECB2A-1820-B37B-7E8A-2C2BECD01FB5}"/>
              </a:ext>
            </a:extLst>
          </p:cNvPr>
          <p:cNvSpPr txBox="1"/>
          <p:nvPr/>
        </p:nvSpPr>
        <p:spPr>
          <a:xfrm>
            <a:off x="907136" y="1300634"/>
            <a:ext cx="48039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000" b="1"/>
              <a:t>Dump.sh</a:t>
            </a:r>
          </a:p>
        </p:txBody>
      </p:sp>
    </p:spTree>
    <p:extLst>
      <p:ext uri="{BB962C8B-B14F-4D97-AF65-F5344CB8AC3E}">
        <p14:creationId xmlns:p14="http://schemas.microsoft.com/office/powerpoint/2010/main" val="364832963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34AAFE6-EBA8-CA53-F797-529A2480A2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6554" y="3131146"/>
            <a:ext cx="8198891" cy="595708"/>
          </a:xfrm>
        </p:spPr>
        <p:txBody>
          <a:bodyPr>
            <a:normAutofit fontScale="85000" lnSpcReduction="10000"/>
          </a:bodyPr>
          <a:lstStyle/>
          <a:p>
            <a:r>
              <a:rPr lang="de-CH"/>
              <a:t>Überblick über das Moodle (Demonstration)</a:t>
            </a:r>
          </a:p>
        </p:txBody>
      </p:sp>
    </p:spTree>
    <p:extLst>
      <p:ext uri="{BB962C8B-B14F-4D97-AF65-F5344CB8AC3E}">
        <p14:creationId xmlns:p14="http://schemas.microsoft.com/office/powerpoint/2010/main" val="421026827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4F78DC2-1348-ECA0-F2DD-FF1C10D87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2702" y="971353"/>
            <a:ext cx="8198891" cy="595708"/>
          </a:xfrm>
        </p:spPr>
        <p:txBody>
          <a:bodyPr>
            <a:normAutofit lnSpcReduction="10000"/>
          </a:bodyPr>
          <a:lstStyle/>
          <a:p>
            <a:r>
              <a:rPr lang="de-CH"/>
              <a:t>Erkenntnisse</a:t>
            </a:r>
          </a:p>
        </p:txBody>
      </p:sp>
      <p:sp>
        <p:nvSpPr>
          <p:cNvPr id="4" name="Textplatzhalter 1">
            <a:extLst>
              <a:ext uri="{FF2B5EF4-FFF2-40B4-BE49-F238E27FC236}">
                <a16:creationId xmlns:a16="http://schemas.microsoft.com/office/drawing/2014/main" id="{A7318E38-3200-AD7A-831E-D5DAC6131B43}"/>
              </a:ext>
            </a:extLst>
          </p:cNvPr>
          <p:cNvSpPr txBox="1">
            <a:spLocks/>
          </p:cNvSpPr>
          <p:nvPr/>
        </p:nvSpPr>
        <p:spPr>
          <a:xfrm>
            <a:off x="836612" y="2350466"/>
            <a:ext cx="5157787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/>
              <a:t>Erfolge</a:t>
            </a:r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5FB8C9A8-1951-EFD1-82CA-DE51FA0B5078}"/>
              </a:ext>
            </a:extLst>
          </p:cNvPr>
          <p:cNvSpPr txBox="1">
            <a:spLocks/>
          </p:cNvSpPr>
          <p:nvPr/>
        </p:nvSpPr>
        <p:spPr>
          <a:xfrm>
            <a:off x="839788" y="2898662"/>
            <a:ext cx="5157787" cy="36845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Viele Erfahrungen mit Docker</a:t>
            </a:r>
          </a:p>
          <a:p>
            <a:pPr lvl="1"/>
            <a:r>
              <a:rPr lang="de-CH"/>
              <a:t>Docker-Compose</a:t>
            </a:r>
          </a:p>
          <a:p>
            <a:pPr lvl="1"/>
            <a:r>
              <a:rPr lang="de-CH"/>
              <a:t>Images</a:t>
            </a:r>
          </a:p>
          <a:p>
            <a:pPr lvl="1"/>
            <a:r>
              <a:rPr lang="de-CH"/>
              <a:t>Dockerfiles</a:t>
            </a:r>
          </a:p>
          <a:p>
            <a:r>
              <a:rPr lang="de-CH"/>
              <a:t>Hoher Automatisierungsgrad</a:t>
            </a:r>
          </a:p>
          <a:p>
            <a:r>
              <a:rPr lang="de-CH"/>
              <a:t>Sicherheit:</a:t>
            </a:r>
          </a:p>
          <a:p>
            <a:pPr lvl="1"/>
            <a:r>
              <a:rPr lang="de-CH"/>
              <a:t>Secrets</a:t>
            </a:r>
          </a:p>
          <a:p>
            <a:pPr lvl="1"/>
            <a:r>
              <a:rPr lang="de-CH" err="1"/>
              <a:t>Cronjob</a:t>
            </a:r>
            <a:endParaRPr lang="de-CH"/>
          </a:p>
          <a:p>
            <a:pPr lvl="1"/>
            <a:r>
              <a:rPr lang="de-CH"/>
              <a:t>Networks</a:t>
            </a:r>
          </a:p>
          <a:p>
            <a:r>
              <a:rPr lang="de-CH"/>
              <a:t>Gute Kommunikation in unserem Team</a:t>
            </a:r>
          </a:p>
          <a:p>
            <a:endParaRPr lang="de-CH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A9A4599-5584-0682-1655-4C0B6AF3D4F1}"/>
              </a:ext>
            </a:extLst>
          </p:cNvPr>
          <p:cNvSpPr txBox="1">
            <a:spLocks/>
          </p:cNvSpPr>
          <p:nvPr/>
        </p:nvSpPr>
        <p:spPr>
          <a:xfrm>
            <a:off x="6169024" y="235046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/>
              <a:t>Schwierigkeiten</a:t>
            </a:r>
          </a:p>
        </p:txBody>
      </p:sp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148600EE-0103-C600-7078-B1F0B6ABF390}"/>
              </a:ext>
            </a:extLst>
          </p:cNvPr>
          <p:cNvSpPr txBox="1">
            <a:spLocks/>
          </p:cNvSpPr>
          <p:nvPr/>
        </p:nvSpPr>
        <p:spPr>
          <a:xfrm>
            <a:off x="6169024" y="2898662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de-CH"/>
              <a:t>Schwierig Zeitplan zu erstellen</a:t>
            </a:r>
          </a:p>
          <a:p>
            <a:pPr marL="342900" indent="-342900"/>
            <a:r>
              <a:rPr lang="de-CH"/>
              <a:t>Schwierig nach Zeitplan zu arbeiten</a:t>
            </a:r>
          </a:p>
          <a:p>
            <a:r>
              <a:rPr lang="de-CH"/>
              <a:t>Wartezeiten im </a:t>
            </a:r>
            <a:r>
              <a:rPr lang="de-CH" err="1"/>
              <a:t>Script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616532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4F78DC2-1348-ECA0-F2DD-FF1C10D87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Fazit / Würdigung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07A044-2C60-4F44-E00E-58E474A4A2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6000" y="3631968"/>
            <a:ext cx="8024437" cy="23917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/>
              <a:t>Allgemein sehr interessant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/>
              <a:t>Meistens praxisnah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/>
              <a:t>Viel Zeit für die </a:t>
            </a:r>
            <a:r>
              <a:rPr lang="de-CH" i="1"/>
              <a:t>Umsetzung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i="1"/>
              <a:t>Arbeiten nach Zeitplan schwierig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i="1"/>
              <a:t>Bewertungsraster waren schwierig zu verstehen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i="1"/>
          </a:p>
        </p:txBody>
      </p:sp>
    </p:spTree>
    <p:extLst>
      <p:ext uri="{BB962C8B-B14F-4D97-AF65-F5344CB8AC3E}">
        <p14:creationId xmlns:p14="http://schemas.microsoft.com/office/powerpoint/2010/main" val="13609373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C86DE24-60CB-C2EB-7203-A9C411A47E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Fragen?</a:t>
            </a:r>
          </a:p>
        </p:txBody>
      </p:sp>
      <p:pic>
        <p:nvPicPr>
          <p:cNvPr id="5" name="Grafik 4" descr="asdf&#10;">
            <a:extLst>
              <a:ext uri="{FF2B5EF4-FFF2-40B4-BE49-F238E27FC236}">
                <a16:creationId xmlns:a16="http://schemas.microsoft.com/office/drawing/2014/main" id="{25C442D4-C783-50C2-04C6-ED584040D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13" b="11579"/>
          <a:stretch/>
        </p:blipFill>
        <p:spPr>
          <a:xfrm>
            <a:off x="6096000" y="2387508"/>
            <a:ext cx="3041073" cy="30712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4448B51-76FD-3D0E-27B5-91B9AD3407CE}"/>
              </a:ext>
            </a:extLst>
          </p:cNvPr>
          <p:cNvSpPr txBox="1"/>
          <p:nvPr/>
        </p:nvSpPr>
        <p:spPr>
          <a:xfrm>
            <a:off x="6259399" y="5274057"/>
            <a:ext cx="463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https://github.com/AaronInauen/Projekt-M169</a:t>
            </a:r>
          </a:p>
        </p:txBody>
      </p:sp>
    </p:spTree>
    <p:extLst>
      <p:ext uri="{BB962C8B-B14F-4D97-AF65-F5344CB8AC3E}">
        <p14:creationId xmlns:p14="http://schemas.microsoft.com/office/powerpoint/2010/main" val="36119900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3E121FD3-3CE8-4A12-5B14-EB3BE5E394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6000" y="3036261"/>
            <a:ext cx="8198891" cy="595708"/>
          </a:xfrm>
        </p:spPr>
        <p:txBody>
          <a:bodyPr>
            <a:normAutofit lnSpcReduction="10000"/>
          </a:bodyPr>
          <a:lstStyle/>
          <a:p>
            <a:r>
              <a:rPr lang="de-CH"/>
              <a:t>Vorteile der Migration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F262D9B-8998-1DB0-3B70-36E72E32CF6A}"/>
              </a:ext>
            </a:extLst>
          </p:cNvPr>
          <p:cNvSpPr txBox="1"/>
          <p:nvPr/>
        </p:nvSpPr>
        <p:spPr>
          <a:xfrm>
            <a:off x="7280694" y="2828835"/>
            <a:ext cx="3912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Erhöhte Portabilität mit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Sicherheitsaspekt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Supportlaufzeit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Anforderung von Kunde</a:t>
            </a:r>
          </a:p>
        </p:txBody>
      </p:sp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C6EDE8FC-CFEB-7A8D-49CA-0F79760EE6E4}"/>
              </a:ext>
            </a:extLst>
          </p:cNvPr>
          <p:cNvSpPr/>
          <p:nvPr/>
        </p:nvSpPr>
        <p:spPr>
          <a:xfrm>
            <a:off x="6707885" y="2828835"/>
            <a:ext cx="501804" cy="12003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9434933A-92F8-B0A8-18EE-C2AB6BA87D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6000" y="3631969"/>
            <a:ext cx="8198891" cy="582294"/>
          </a:xfrm>
        </p:spPr>
        <p:txBody>
          <a:bodyPr/>
          <a:lstStyle/>
          <a:p>
            <a:r>
              <a:rPr lang="de-CH"/>
              <a:t>Das bestehende System ist veraltet</a:t>
            </a:r>
          </a:p>
        </p:txBody>
      </p:sp>
    </p:spTree>
    <p:extLst>
      <p:ext uri="{BB962C8B-B14F-4D97-AF65-F5344CB8AC3E}">
        <p14:creationId xmlns:p14="http://schemas.microsoft.com/office/powerpoint/2010/main" val="26164692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5FCB95-6BDD-E2A1-B88D-33D9D3732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Lastenheft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38919D95-2744-5CF4-31FB-A5F42CF9B503}"/>
              </a:ext>
            </a:extLst>
          </p:cNvPr>
          <p:cNvSpPr/>
          <p:nvPr/>
        </p:nvSpPr>
        <p:spPr>
          <a:xfrm>
            <a:off x="6263675" y="2967336"/>
            <a:ext cx="501804" cy="92332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A30B520-B644-13E4-9E03-500354DF532B}"/>
              </a:ext>
            </a:extLst>
          </p:cNvPr>
          <p:cNvSpPr txBox="1"/>
          <p:nvPr/>
        </p:nvSpPr>
        <p:spPr>
          <a:xfrm>
            <a:off x="7243552" y="2967335"/>
            <a:ext cx="3774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/>
              <a:t>Ausgangslage / Anforderungen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/>
              <a:t>Ziele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/>
              <a:t>Testfälle</a:t>
            </a:r>
          </a:p>
        </p:txBody>
      </p:sp>
    </p:spTree>
    <p:extLst>
      <p:ext uri="{BB962C8B-B14F-4D97-AF65-F5344CB8AC3E}">
        <p14:creationId xmlns:p14="http://schemas.microsoft.com/office/powerpoint/2010/main" val="56493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>
            <a:extLst>
              <a:ext uri="{FF2B5EF4-FFF2-40B4-BE49-F238E27FC236}">
                <a16:creationId xmlns:a16="http://schemas.microsoft.com/office/drawing/2014/main" id="{CDE2BAC9-1377-1328-02F6-47DF9A23EE51}"/>
              </a:ext>
            </a:extLst>
          </p:cNvPr>
          <p:cNvSpPr txBox="1">
            <a:spLocks/>
          </p:cNvSpPr>
          <p:nvPr/>
        </p:nvSpPr>
        <p:spPr>
          <a:xfrm>
            <a:off x="1836000" y="3036261"/>
            <a:ext cx="8198891" cy="5957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Ausgangslage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9C7DB3E-792E-6603-D80A-2102904BB8DE}"/>
              </a:ext>
            </a:extLst>
          </p:cNvPr>
          <p:cNvSpPr txBox="1">
            <a:spLocks/>
          </p:cNvSpPr>
          <p:nvPr/>
        </p:nvSpPr>
        <p:spPr>
          <a:xfrm>
            <a:off x="1836000" y="3631969"/>
            <a:ext cx="8198891" cy="58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93CA2BC-14E0-81B7-78DE-86B5A990BEC7}"/>
              </a:ext>
            </a:extLst>
          </p:cNvPr>
          <p:cNvSpPr txBox="1"/>
          <p:nvPr/>
        </p:nvSpPr>
        <p:spPr>
          <a:xfrm>
            <a:off x="7280694" y="2530850"/>
            <a:ext cx="3269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Ubuntu: 22.04.1 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Moodle</a:t>
            </a:r>
            <a:r>
              <a:rPr lang="de-CH"/>
              <a:t>: 3.10.11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PHP: 8.2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Apache: 2.4.52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MySQL: 8.0.32</a:t>
            </a:r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B99434E2-7D13-1362-25FB-8952B4901271}"/>
              </a:ext>
            </a:extLst>
          </p:cNvPr>
          <p:cNvSpPr txBox="1">
            <a:spLocks/>
          </p:cNvSpPr>
          <p:nvPr/>
        </p:nvSpPr>
        <p:spPr>
          <a:xfrm>
            <a:off x="1835999" y="4645484"/>
            <a:ext cx="8198891" cy="5957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Anforderungen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9E3037-B315-5EDC-A368-841E7FBFDC4D}"/>
              </a:ext>
            </a:extLst>
          </p:cNvPr>
          <p:cNvSpPr txBox="1"/>
          <p:nvPr/>
        </p:nvSpPr>
        <p:spPr>
          <a:xfrm>
            <a:off x="7280694" y="4513589"/>
            <a:ext cx="3269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Docker: 23.0.3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Moodle</a:t>
            </a:r>
            <a:r>
              <a:rPr lang="de-CH"/>
              <a:t>: 4.1.2+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Bitnami</a:t>
            </a:r>
            <a:r>
              <a:rPr lang="de-CH"/>
              <a:t> </a:t>
            </a:r>
            <a:r>
              <a:rPr lang="de-CH" err="1"/>
              <a:t>Moodle</a:t>
            </a:r>
            <a:r>
              <a:rPr lang="de-CH"/>
              <a:t> von Docker Hub </a:t>
            </a:r>
            <a:r>
              <a:rPr lang="de-CH" err="1"/>
              <a:t>latest</a:t>
            </a:r>
            <a:r>
              <a:rPr lang="de-CH"/>
              <a:t> (05.04.2023)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PHP: 8.2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022C1DB-6DCB-E1AD-4F79-9B6A5C45F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/>
              <a:t>Ist-Zustand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EDFAC56-C2A6-3CD9-DCD5-CA65629B1737}"/>
              </a:ext>
            </a:extLst>
          </p:cNvPr>
          <p:cNvSpPr txBox="1">
            <a:spLocks/>
          </p:cNvSpPr>
          <p:nvPr/>
        </p:nvSpPr>
        <p:spPr>
          <a:xfrm>
            <a:off x="1835998" y="5238309"/>
            <a:ext cx="8198891" cy="58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Soll-Zustand</a:t>
            </a:r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8EC9FBC9-B8EB-D044-F7F1-A12119C054D3}"/>
              </a:ext>
            </a:extLst>
          </p:cNvPr>
          <p:cNvSpPr/>
          <p:nvPr/>
        </p:nvSpPr>
        <p:spPr>
          <a:xfrm>
            <a:off x="6263675" y="2530849"/>
            <a:ext cx="501804" cy="140332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3E380FFB-E62D-9C39-D6B9-46DB3F21217F}"/>
              </a:ext>
            </a:extLst>
          </p:cNvPr>
          <p:cNvSpPr/>
          <p:nvPr/>
        </p:nvSpPr>
        <p:spPr>
          <a:xfrm>
            <a:off x="6263673" y="4513588"/>
            <a:ext cx="501804" cy="147732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8936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5FCB95-6BDD-E2A1-B88D-33D9D3732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Anforderungen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F735CFF-FE4C-0C1D-CE09-E6BD7F28B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78" y="1112590"/>
            <a:ext cx="5686834" cy="477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5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5FCB95-6BDD-E2A1-B88D-33D9D3732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Ziele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E52D0DA-769B-9F72-831A-93244736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53" y="2461393"/>
            <a:ext cx="7314696" cy="234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5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5FCB95-6BDD-E2A1-B88D-33D9D3732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Testfälle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77CDBFE9-D695-0D56-19AA-A802BF229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69" y="2360672"/>
            <a:ext cx="7311148" cy="27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4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>
            <a:extLst>
              <a:ext uri="{FF2B5EF4-FFF2-40B4-BE49-F238E27FC236}">
                <a16:creationId xmlns:a16="http://schemas.microsoft.com/office/drawing/2014/main" id="{57165DF7-F46A-9829-77BE-9959B37D3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6000" y="3036261"/>
            <a:ext cx="8198891" cy="595708"/>
          </a:xfrm>
        </p:spPr>
        <p:txBody>
          <a:bodyPr>
            <a:normAutofit lnSpcReduction="10000"/>
          </a:bodyPr>
          <a:lstStyle/>
          <a:p>
            <a:r>
              <a:rPr lang="de-CH"/>
              <a:t>Konzept</a:t>
            </a:r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6C1026CC-E51D-33FB-648C-F954B9B230B2}"/>
              </a:ext>
            </a:extLst>
          </p:cNvPr>
          <p:cNvSpPr/>
          <p:nvPr/>
        </p:nvSpPr>
        <p:spPr>
          <a:xfrm>
            <a:off x="6263675" y="2967336"/>
            <a:ext cx="501804" cy="92332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36B59F5-6663-3670-1B6E-12100F283916}"/>
              </a:ext>
            </a:extLst>
          </p:cNvPr>
          <p:cNvSpPr txBox="1"/>
          <p:nvPr/>
        </p:nvSpPr>
        <p:spPr>
          <a:xfrm>
            <a:off x="7243552" y="2967335"/>
            <a:ext cx="3774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/>
              <a:t>Detailplanung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/>
              <a:t>Lösungsvorschlag (Visualisierung)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/>
              <a:t>Arbeitspakete</a:t>
            </a:r>
          </a:p>
        </p:txBody>
      </p:sp>
    </p:spTree>
    <p:extLst>
      <p:ext uri="{BB962C8B-B14F-4D97-AF65-F5344CB8AC3E}">
        <p14:creationId xmlns:p14="http://schemas.microsoft.com/office/powerpoint/2010/main" val="3050075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5AAA5ACA233A94AA9EF523315F71C23" ma:contentTypeVersion="8" ma:contentTypeDescription="Ein neues Dokument erstellen." ma:contentTypeScope="" ma:versionID="b0e3117ec592e9a158273b7cd47350f8">
  <xsd:schema xmlns:xsd="http://www.w3.org/2001/XMLSchema" xmlns:xs="http://www.w3.org/2001/XMLSchema" xmlns:p="http://schemas.microsoft.com/office/2006/metadata/properties" xmlns:ns2="15781524-8fd5-440c-b3b3-26fe6c675795" xmlns:ns3="90766e03-3b1f-4585-8880-abff02df28a7" targetNamespace="http://schemas.microsoft.com/office/2006/metadata/properties" ma:root="true" ma:fieldsID="b788a6abc2d9ec6060252d996ef3bb05" ns2:_="" ns3:_="">
    <xsd:import namespace="15781524-8fd5-440c-b3b3-26fe6c675795"/>
    <xsd:import namespace="90766e03-3b1f-4585-8880-abff02df28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81524-8fd5-440c-b3b3-26fe6c675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0feb01f8-e923-45a1-aeb4-2d22cab5de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66e03-3b1f-4585-8880-abff02df28a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888c3cd-445e-42d2-830c-60beb6cfd690}" ma:internalName="TaxCatchAll" ma:showField="CatchAllData" ma:web="90766e03-3b1f-4585-8880-abff02df28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781524-8fd5-440c-b3b3-26fe6c675795">
      <Terms xmlns="http://schemas.microsoft.com/office/infopath/2007/PartnerControls"/>
    </lcf76f155ced4ddcb4097134ff3c332f>
    <TaxCatchAll xmlns="90766e03-3b1f-4585-8880-abff02df28a7" xsi:nil="true"/>
  </documentManagement>
</p:properties>
</file>

<file path=customXml/itemProps1.xml><?xml version="1.0" encoding="utf-8"?>
<ds:datastoreItem xmlns:ds="http://schemas.openxmlformats.org/officeDocument/2006/customXml" ds:itemID="{0F2881C3-6ADF-4929-AD5C-5ED8BE515FF8}">
  <ds:schemaRefs>
    <ds:schemaRef ds:uri="15781524-8fd5-440c-b3b3-26fe6c675795"/>
    <ds:schemaRef ds:uri="90766e03-3b1f-4585-8880-abff02df28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AD0313C-8D49-4501-A615-043C3F002D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9A3D30-BF10-435D-BC0B-51A8453FF0B1}">
  <ds:schemaRefs>
    <ds:schemaRef ds:uri="15781524-8fd5-440c-b3b3-26fe6c675795"/>
    <ds:schemaRef ds:uri="90766e03-3b1f-4585-8880-abff02df28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25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Schneider Severin GBS-BMTL1a_2021</dc:creator>
  <cp:revision>1</cp:revision>
  <dcterms:created xsi:type="dcterms:W3CDTF">2023-05-16T08:27:49Z</dcterms:created>
  <dcterms:modified xsi:type="dcterms:W3CDTF">2023-06-07T12:39:32Z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0x010100D5AAA5ACA233A94AA9EF523315F71C23</vt:lpwstr>
  </property>
  <property fmtid="{D5CDD505-2E9C-101B-9397-08002B2CF9AE}" pid="3" name="MediaServiceImageTags">
    <vt:lpwstr/>
  </property>
</Properties>
</file>