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4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25" autoAdjust="0"/>
  </p:normalViewPr>
  <p:slideViewPr>
    <p:cSldViewPr>
      <p:cViewPr>
        <p:scale>
          <a:sx n="66" d="100"/>
          <a:sy n="66" d="100"/>
        </p:scale>
        <p:origin x="142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2020/11/22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2020/11/22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2020/11/22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653D50-DB6A-4D07-924A-D8CF1186EC3A}" type="datetimeFigureOut">
              <a:rPr lang="zh-TW" altLang="en-US" smtClean="0"/>
              <a:pPr/>
              <a:t>2020/11/22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dirty="0" smtClean="0"/>
              <a:t>HOMEWORK </a:t>
            </a:r>
            <a:r>
              <a:rPr lang="en-US" altLang="zh-TW" dirty="0" smtClean="0"/>
              <a:t>5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Due 12/03 00:00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Send to E3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93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684" y="28562"/>
            <a:ext cx="4124295" cy="333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3382909"/>
            <a:ext cx="7520940" cy="1702276"/>
          </a:xfrm>
        </p:spPr>
        <p:txBody>
          <a:bodyPr>
            <a:normAutofit/>
          </a:bodyPr>
          <a:lstStyle/>
          <a:p>
            <a:pPr marL="0" indent="0"/>
            <a:r>
              <a:rPr lang="en-US" altLang="zh-TW" b="0" dirty="0" smtClean="0"/>
              <a:t>1. (50%) Find some appropriate nonlinear function with two parameters, and do a nonlinear regression (</a:t>
            </a:r>
            <a:r>
              <a:rPr lang="en-US" altLang="zh-TW" b="0" i="1" dirty="0" smtClean="0"/>
              <a:t>Hint. See the introduction pdf file on E3</a:t>
            </a:r>
            <a:r>
              <a:rPr lang="en-US" altLang="zh-TW" b="0" dirty="0" smtClean="0"/>
              <a:t>.)</a:t>
            </a:r>
          </a:p>
          <a:p>
            <a:pPr marL="0" indent="0"/>
            <a:r>
              <a:rPr lang="en-US" altLang="zh-TW" b="0" dirty="0" smtClean="0"/>
              <a:t>2. (50</a:t>
            </a:r>
            <a:r>
              <a:rPr lang="en-US" altLang="zh-TW" b="0" dirty="0"/>
              <a:t>%) </a:t>
            </a:r>
            <a:r>
              <a:rPr lang="en-US" altLang="zh-TW" b="0" dirty="0" smtClean="0"/>
              <a:t>Do a hypothesis testing on the coefficients, both through linearization and through likelihood approach.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1943"/>
            <a:ext cx="5051773" cy="295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0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209</TotalTime>
  <Words>62</Words>
  <Application>Microsoft Office PowerPoint</Application>
  <PresentationFormat>如螢幕大小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Tunga</vt:lpstr>
      <vt:lpstr>微軟正黑體</vt:lpstr>
      <vt:lpstr>新細明體</vt:lpstr>
      <vt:lpstr>Arial</vt:lpstr>
      <vt:lpstr>Franklin Gothic Book</vt:lpstr>
      <vt:lpstr>Franklin Gothic Medium</vt:lpstr>
      <vt:lpstr>Wingdings</vt:lpstr>
      <vt:lpstr>角度</vt:lpstr>
      <vt:lpstr>HOMEWORK 5 Due 12/03 00:00  Send to E3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chu-lan kao</cp:lastModifiedBy>
  <cp:revision>61</cp:revision>
  <dcterms:created xsi:type="dcterms:W3CDTF">2016-09-02T07:26:20Z</dcterms:created>
  <dcterms:modified xsi:type="dcterms:W3CDTF">2020-11-22T14:57:52Z</dcterms:modified>
</cp:coreProperties>
</file>