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sldIdLst>
    <p:sldId id="256" r:id="rId4"/>
    <p:sldId id="383" r:id="rId5"/>
    <p:sldId id="415" r:id="rId6"/>
    <p:sldId id="416" r:id="rId7"/>
    <p:sldId id="417" r:id="rId8"/>
    <p:sldId id="419" r:id="rId9"/>
    <p:sldId id="425" r:id="rId10"/>
    <p:sldId id="427" r:id="rId11"/>
    <p:sldId id="418" r:id="rId12"/>
    <p:sldId id="422" r:id="rId13"/>
    <p:sldId id="428" r:id="rId14"/>
    <p:sldId id="429" r:id="rId15"/>
    <p:sldId id="421" r:id="rId16"/>
    <p:sldId id="430" r:id="rId17"/>
    <p:sldId id="420" r:id="rId18"/>
    <p:sldId id="431" r:id="rId19"/>
    <p:sldId id="432" r:id="rId20"/>
    <p:sldId id="423" r:id="rId21"/>
    <p:sldId id="433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D69E-1B5D-4267-B8C1-4A16973CC32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4969-4296-47A3-963C-66AB5AF9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777" y="2858569"/>
            <a:ext cx="6991980" cy="1641411"/>
          </a:xfrm>
        </p:spPr>
        <p:txBody>
          <a:bodyPr/>
          <a:lstStyle/>
          <a:p>
            <a:pPr marL="457189" lvl="1" indent="0">
              <a:buNone/>
            </a:pPr>
            <a:r>
              <a:rPr lang="en-US" sz="4800" b="1" dirty="0" err="1"/>
              <a:t>RazRon</a:t>
            </a:r>
            <a:r>
              <a:rPr lang="en-US" sz="4800" b="1" dirty="0"/>
              <a:t> Coin (RRC)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669" y="4499980"/>
            <a:ext cx="456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Razi Ali Saleh (315888537)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Aaron Katzin (209597921)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Transaction Verification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First, SPV node sends request to Full node containing the TX hash it wants to verify in \BlockchainHW1\mains\SPVNode.js:</a:t>
            </a:r>
          </a:p>
          <a:p>
            <a:r>
              <a:rPr lang="en-US" i="1" dirty="0"/>
              <a:t>const </a:t>
            </a:r>
            <a:r>
              <a:rPr lang="en-US" i="1" dirty="0" err="1"/>
              <a:t>splitMessage</a:t>
            </a:r>
            <a:r>
              <a:rPr lang="en-US" i="1" dirty="0"/>
              <a:t> = </a:t>
            </a:r>
            <a:r>
              <a:rPr lang="en-US" i="1" dirty="0" err="1"/>
              <a:t>message.split</a:t>
            </a:r>
            <a:r>
              <a:rPr lang="en-US" i="1" dirty="0"/>
              <a:t>(' ‘)</a:t>
            </a:r>
          </a:p>
          <a:p>
            <a:r>
              <a:rPr lang="en-US" i="1" dirty="0"/>
              <a:t>……</a:t>
            </a:r>
          </a:p>
          <a:p>
            <a:r>
              <a:rPr lang="en-US" i="1" dirty="0"/>
              <a:t>if (</a:t>
            </a:r>
            <a:r>
              <a:rPr lang="en-US" i="1" dirty="0" err="1"/>
              <a:t>splitMessage</a:t>
            </a:r>
            <a:r>
              <a:rPr lang="en-US" i="1" dirty="0"/>
              <a:t>[0] === 'verify') { // user wants to verify a transaction</a:t>
            </a:r>
          </a:p>
          <a:p>
            <a:r>
              <a:rPr lang="en-US" i="1" dirty="0"/>
              <a:t>            const </a:t>
            </a:r>
            <a:r>
              <a:rPr lang="en-US" i="1" dirty="0" err="1"/>
              <a:t>toSend</a:t>
            </a:r>
            <a:r>
              <a:rPr lang="en-US" i="1" dirty="0"/>
              <a:t> = "{\"verify\":\"" + </a:t>
            </a:r>
            <a:r>
              <a:rPr lang="en-US" i="1" dirty="0" err="1"/>
              <a:t>splitMessage</a:t>
            </a:r>
            <a:r>
              <a:rPr lang="en-US" i="1" dirty="0"/>
              <a:t>[1] + "\"}"</a:t>
            </a:r>
          </a:p>
          <a:p>
            <a:r>
              <a:rPr lang="en-US" i="1" dirty="0"/>
              <a:t>            console.log("requesting verification of: ", </a:t>
            </a:r>
            <a:r>
              <a:rPr lang="en-US" i="1" dirty="0" err="1"/>
              <a:t>toSend</a:t>
            </a:r>
            <a:r>
              <a:rPr lang="en-US" i="1" dirty="0"/>
              <a:t>);</a:t>
            </a:r>
          </a:p>
          <a:p>
            <a:r>
              <a:rPr lang="en-US" i="1" dirty="0"/>
              <a:t>}</a:t>
            </a:r>
          </a:p>
          <a:p>
            <a:endParaRPr lang="en-US" dirty="0"/>
          </a:p>
          <a:p>
            <a:r>
              <a:rPr lang="en-US" b="1" dirty="0"/>
              <a:t>Next, full node receives the request and calls </a:t>
            </a:r>
            <a:r>
              <a:rPr lang="en-US" b="1" dirty="0" err="1"/>
              <a:t>findBlockContainingTX</a:t>
            </a:r>
            <a:r>
              <a:rPr lang="en-US" b="1" dirty="0"/>
              <a:t> to find the relevant block with via </a:t>
            </a:r>
            <a:r>
              <a:rPr lang="en-US" b="1" dirty="0" err="1"/>
              <a:t>bloomfilter</a:t>
            </a:r>
            <a:r>
              <a:rPr lang="en-US" b="1" dirty="0"/>
              <a:t> (already detailed in the </a:t>
            </a:r>
            <a:r>
              <a:rPr lang="en-US" b="1" dirty="0" err="1"/>
              <a:t>bloomfilter</a:t>
            </a:r>
            <a:r>
              <a:rPr lang="en-US" b="1" dirty="0"/>
              <a:t> slide)</a:t>
            </a:r>
          </a:p>
          <a:p>
            <a:r>
              <a:rPr lang="en-US" b="1" dirty="0"/>
              <a:t>Next, if a block containing the transaction is found, we construct a partial </a:t>
            </a:r>
            <a:r>
              <a:rPr lang="en-US" b="1" dirty="0" err="1"/>
              <a:t>merkle</a:t>
            </a:r>
            <a:r>
              <a:rPr lang="en-US" b="1" dirty="0"/>
              <a:t> tree to be sent back to the SPV node for verification (function is very long, see implementation in \BlockchainHW1\mains\fullNode.js):</a:t>
            </a:r>
          </a:p>
          <a:p>
            <a:r>
              <a:rPr lang="en-US" dirty="0"/>
              <a:t> </a:t>
            </a:r>
            <a:r>
              <a:rPr lang="en-US" dirty="0" err="1"/>
              <a:t>ReturnMerkleTreeParts</a:t>
            </a:r>
            <a:r>
              <a:rPr lang="en-US" dirty="0"/>
              <a:t>(</a:t>
            </a:r>
            <a:r>
              <a:rPr lang="en-US" dirty="0" err="1"/>
              <a:t>tx,txarray</a:t>
            </a:r>
            <a:r>
              <a:rPr lang="en-US" dirty="0"/>
              <a:t>)	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Implementation of Transaction Verification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Next, the full node receives the partial </a:t>
            </a:r>
            <a:r>
              <a:rPr lang="en-US" b="1" dirty="0" err="1"/>
              <a:t>merkle</a:t>
            </a:r>
            <a:r>
              <a:rPr lang="en-US" b="1" dirty="0"/>
              <a:t> tree and construct the </a:t>
            </a:r>
            <a:r>
              <a:rPr lang="en-US" b="1" dirty="0" err="1"/>
              <a:t>merkle</a:t>
            </a:r>
            <a:r>
              <a:rPr lang="en-US" b="1" dirty="0"/>
              <a:t> root and compares to </a:t>
            </a:r>
            <a:r>
              <a:rPr lang="en-US" b="1" dirty="0" err="1"/>
              <a:t>merkle</a:t>
            </a:r>
            <a:r>
              <a:rPr lang="en-US" b="1" dirty="0"/>
              <a:t> roots it has stored:</a:t>
            </a:r>
          </a:p>
          <a:p>
            <a:r>
              <a:rPr lang="en-US" b="1" dirty="0"/>
              <a:t>Recreation of </a:t>
            </a:r>
            <a:r>
              <a:rPr lang="en-US" b="1" dirty="0" err="1"/>
              <a:t>merkle</a:t>
            </a:r>
            <a:r>
              <a:rPr lang="en-US" b="1" dirty="0"/>
              <a:t> root from partial tree in \BlockchainHW1\mains\SPVNode.js:</a:t>
            </a:r>
          </a:p>
          <a:p>
            <a:r>
              <a:rPr lang="en-US" sz="1050" dirty="0"/>
              <a:t>function </a:t>
            </a:r>
            <a:r>
              <a:rPr lang="en-US" sz="1050" dirty="0" err="1"/>
              <a:t>recreateMerkleRoot</a:t>
            </a:r>
            <a:r>
              <a:rPr lang="en-US" sz="1050" dirty="0"/>
              <a:t>(</a:t>
            </a:r>
            <a:r>
              <a:rPr lang="en-US" sz="1050" dirty="0" err="1"/>
              <a:t>partialMerkleTree</a:t>
            </a:r>
            <a:r>
              <a:rPr lang="en-US" sz="1050" dirty="0"/>
              <a:t>){</a:t>
            </a:r>
          </a:p>
          <a:p>
            <a:br>
              <a:rPr lang="en-US" sz="1050" dirty="0"/>
            </a:br>
            <a:r>
              <a:rPr lang="en-US" sz="1050" dirty="0"/>
              <a:t>    if (</a:t>
            </a:r>
            <a:r>
              <a:rPr lang="en-US" sz="1050" dirty="0" err="1"/>
              <a:t>partialMerkleTree.length</a:t>
            </a:r>
            <a:r>
              <a:rPr lang="en-US" sz="1050" dirty="0"/>
              <a:t> == 1)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return </a:t>
            </a:r>
            <a:r>
              <a:rPr lang="en-US" sz="1050" dirty="0" err="1"/>
              <a:t>partialMerkleTree</a:t>
            </a:r>
            <a:r>
              <a:rPr lang="en-US" sz="1050" dirty="0"/>
              <a:t>[0];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else if (</a:t>
            </a:r>
            <a:r>
              <a:rPr lang="en-US" sz="1050" dirty="0" err="1"/>
              <a:t>partialMerkleTree.length</a:t>
            </a:r>
            <a:r>
              <a:rPr lang="en-US" sz="1050" dirty="0"/>
              <a:t> == 2)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</a:t>
            </a:r>
          </a:p>
          <a:p>
            <a:r>
              <a:rPr lang="en-US" sz="1050" dirty="0"/>
              <a:t>        let </a:t>
            </a:r>
            <a:r>
              <a:rPr lang="en-US" sz="1050" dirty="0" err="1"/>
              <a:t>combineddoublehash</a:t>
            </a:r>
            <a:r>
              <a:rPr lang="en-US" sz="1050" dirty="0"/>
              <a:t> = SHA256(</a:t>
            </a:r>
            <a:r>
              <a:rPr lang="en-US" sz="1050" dirty="0" err="1"/>
              <a:t>partialMerkleTree</a:t>
            </a:r>
            <a:r>
              <a:rPr lang="en-US" sz="1050" dirty="0"/>
              <a:t>[0] + </a:t>
            </a:r>
            <a:r>
              <a:rPr lang="en-US" sz="1050" dirty="0" err="1"/>
              <a:t>partialMerkleTree</a:t>
            </a:r>
            <a:r>
              <a:rPr lang="en-US" sz="1050" dirty="0"/>
              <a:t>[1]).</a:t>
            </a:r>
            <a:r>
              <a:rPr lang="en-US" sz="1050" dirty="0" err="1"/>
              <a:t>toString</a:t>
            </a:r>
            <a:r>
              <a:rPr lang="en-US" sz="1050" dirty="0"/>
              <a:t>(); </a:t>
            </a:r>
          </a:p>
          <a:p>
            <a:r>
              <a:rPr lang="en-US" sz="1050" dirty="0"/>
              <a:t>        return </a:t>
            </a:r>
            <a:r>
              <a:rPr lang="en-US" sz="1050" dirty="0" err="1"/>
              <a:t>combineddoublehash</a:t>
            </a:r>
            <a:r>
              <a:rPr lang="en-US" sz="1050" dirty="0"/>
              <a:t>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else if (</a:t>
            </a:r>
            <a:r>
              <a:rPr lang="en-US" sz="1050" dirty="0" err="1"/>
              <a:t>partialMerkleTree.length</a:t>
            </a:r>
            <a:r>
              <a:rPr lang="en-US" sz="1050" dirty="0"/>
              <a:t> == 3)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        let hash01 = SHA256(</a:t>
            </a:r>
            <a:r>
              <a:rPr lang="en-US" sz="1050" dirty="0" err="1"/>
              <a:t>partialMerkleTree</a:t>
            </a:r>
            <a:r>
              <a:rPr lang="en-US" sz="1050" dirty="0"/>
              <a:t>[0] + </a:t>
            </a:r>
            <a:r>
              <a:rPr lang="en-US" sz="1050" dirty="0" err="1"/>
              <a:t>partialMerkleTree</a:t>
            </a:r>
            <a:r>
              <a:rPr lang="en-US" sz="1050" dirty="0"/>
              <a:t>[1]).</a:t>
            </a:r>
            <a:r>
              <a:rPr lang="en-US" sz="1050" dirty="0" err="1"/>
              <a:t>toString</a:t>
            </a:r>
            <a:r>
              <a:rPr lang="en-US" sz="1050" dirty="0"/>
              <a:t>();</a:t>
            </a:r>
          </a:p>
          <a:p>
            <a:r>
              <a:rPr lang="en-US" sz="1050" dirty="0"/>
              <a:t>        let hash2 = </a:t>
            </a:r>
            <a:r>
              <a:rPr lang="en-US" sz="1050" dirty="0" err="1"/>
              <a:t>partialMerkleTree</a:t>
            </a:r>
            <a:r>
              <a:rPr lang="en-US" sz="1050" dirty="0"/>
              <a:t>[2];</a:t>
            </a:r>
          </a:p>
          <a:p>
            <a:r>
              <a:rPr lang="en-US" sz="1050" dirty="0"/>
              <a:t>        let Temp0122hash = SHA256(hash01 + hash2).</a:t>
            </a:r>
            <a:r>
              <a:rPr lang="en-US" sz="1050" dirty="0" err="1"/>
              <a:t>toString</a:t>
            </a:r>
            <a:r>
              <a:rPr lang="en-US" sz="1050" dirty="0"/>
              <a:t>();</a:t>
            </a:r>
          </a:p>
          <a:p>
            <a:br>
              <a:rPr lang="en-US" sz="1050" dirty="0"/>
            </a:br>
            <a:r>
              <a:rPr lang="en-US" sz="1050" dirty="0"/>
              <a:t>        return Temp0122hash;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return false;</a:t>
            </a:r>
          </a:p>
          <a:p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56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Implementation of Transaction Verification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vs saved </a:t>
            </a:r>
            <a:r>
              <a:rPr lang="en-US" b="1" dirty="0" err="1"/>
              <a:t>merkle</a:t>
            </a:r>
            <a:r>
              <a:rPr lang="en-US" b="1" dirty="0"/>
              <a:t> roots  in \BlockchainHW1\mains\SPVNode.js:</a:t>
            </a:r>
          </a:p>
          <a:p>
            <a:r>
              <a:rPr lang="en-US" i="1" dirty="0"/>
              <a:t>function </a:t>
            </a:r>
            <a:r>
              <a:rPr lang="en-US" i="1" dirty="0" err="1"/>
              <a:t>isMerkleRootInHeaders</a:t>
            </a:r>
            <a:r>
              <a:rPr lang="en-US" i="1" dirty="0"/>
              <a:t>(root){</a:t>
            </a:r>
          </a:p>
          <a:p>
            <a:r>
              <a:rPr lang="en-US" i="1" dirty="0"/>
              <a:t>    for(const header in headers){</a:t>
            </a:r>
          </a:p>
          <a:p>
            <a:r>
              <a:rPr lang="en-US" i="1" dirty="0"/>
              <a:t>        if(headers[header].</a:t>
            </a:r>
            <a:r>
              <a:rPr lang="en-US" i="1" dirty="0" err="1"/>
              <a:t>merkleRoot</a:t>
            </a:r>
            <a:r>
              <a:rPr lang="en-US" i="1" dirty="0"/>
              <a:t> == root){</a:t>
            </a:r>
          </a:p>
          <a:p>
            <a:r>
              <a:rPr lang="en-US" i="1" dirty="0"/>
              <a:t>            return true;</a:t>
            </a:r>
          </a:p>
          <a:p>
            <a:r>
              <a:rPr lang="en-US" i="1" dirty="0"/>
              <a:t>        }</a:t>
            </a:r>
          </a:p>
          <a:p>
            <a:r>
              <a:rPr lang="en-US" i="1" dirty="0"/>
              <a:t>    }</a:t>
            </a:r>
          </a:p>
          <a:p>
            <a:r>
              <a:rPr lang="en-US" i="1" dirty="0"/>
              <a:t>    return false;</a:t>
            </a:r>
          </a:p>
          <a:p>
            <a:r>
              <a:rPr lang="en-US" i="1" dirty="0"/>
              <a:t>}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6783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Implementation of Saving History (</a:t>
            </a:r>
            <a:r>
              <a:rPr lang="en-US" sz="3200" dirty="0" err="1"/>
              <a:t>mempool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4A476-9949-4A72-8ADC-0723BE979C4B}"/>
              </a:ext>
            </a:extLst>
          </p:cNvPr>
          <p:cNvSpPr txBox="1"/>
          <p:nvPr/>
        </p:nvSpPr>
        <p:spPr>
          <a:xfrm>
            <a:off x="304800" y="1398954"/>
            <a:ext cx="117074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Saving History method in Blockchain class in \BlockchainHW1\BC_Part_4_1 - Full\blockchain4.js :</a:t>
            </a:r>
          </a:p>
          <a:p>
            <a:r>
              <a:rPr lang="en-US" sz="1600" i="1" dirty="0" err="1"/>
              <a:t>saveTransactionHistory</a:t>
            </a:r>
            <a:r>
              <a:rPr lang="en-US" sz="1600" i="1" dirty="0"/>
              <a:t>(){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fileName</a:t>
            </a:r>
            <a:r>
              <a:rPr lang="en-US" sz="1600" i="1" dirty="0"/>
              <a:t> =  "..\\</a:t>
            </a:r>
            <a:r>
              <a:rPr lang="en-US" sz="1600" i="1" dirty="0" err="1"/>
              <a:t>chain_tx_history.json</a:t>
            </a:r>
            <a:r>
              <a:rPr lang="en-US" sz="1600" i="1" dirty="0"/>
              <a:t>"</a:t>
            </a:r>
          </a:p>
          <a:p>
            <a:r>
              <a:rPr lang="en-US" sz="1600" i="1" dirty="0"/>
              <a:t>        let </a:t>
            </a:r>
            <a:r>
              <a:rPr lang="en-US" sz="1600" i="1" dirty="0" err="1"/>
              <a:t>listToSave</a:t>
            </a:r>
            <a:r>
              <a:rPr lang="en-US" sz="1600" i="1" dirty="0"/>
              <a:t> = [];</a:t>
            </a:r>
          </a:p>
          <a:p>
            <a:r>
              <a:rPr lang="en-US" sz="1600" i="1" dirty="0"/>
              <a:t>        console.log("Saving Transaction </a:t>
            </a:r>
            <a:r>
              <a:rPr lang="en-US" sz="1600" i="1" dirty="0" err="1"/>
              <a:t>histoy</a:t>
            </a:r>
            <a:r>
              <a:rPr lang="en-US" sz="1600" i="1" dirty="0"/>
              <a:t> to: ", </a:t>
            </a:r>
            <a:r>
              <a:rPr lang="en-US" sz="1600" i="1" dirty="0" err="1"/>
              <a:t>fileName</a:t>
            </a:r>
            <a:r>
              <a:rPr lang="en-US" sz="1600" i="1" dirty="0"/>
              <a:t>)</a:t>
            </a:r>
          </a:p>
          <a:p>
            <a:r>
              <a:rPr lang="en-US" sz="1600" i="1" dirty="0"/>
              <a:t>        for(const block in </a:t>
            </a:r>
            <a:r>
              <a:rPr lang="en-US" sz="1600" i="1" dirty="0" err="1"/>
              <a:t>this.chain</a:t>
            </a:r>
            <a:r>
              <a:rPr lang="en-US" sz="1600" i="1" dirty="0"/>
              <a:t>){ // loop over chain</a:t>
            </a:r>
          </a:p>
          <a:p>
            <a:r>
              <a:rPr lang="en-US" sz="1600" i="1" dirty="0"/>
              <a:t>            if(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 != "Genesis block"){ // avoid genesis block </a:t>
            </a:r>
          </a:p>
          <a:p>
            <a:r>
              <a:rPr lang="en-US" sz="1600" i="1" dirty="0"/>
              <a:t>                console.log("Block TXs: ", 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[block].transactions)</a:t>
            </a:r>
          </a:p>
          <a:p>
            <a:r>
              <a:rPr lang="en-US" sz="1600" i="1" dirty="0"/>
              <a:t>                </a:t>
            </a:r>
            <a:r>
              <a:rPr lang="en-US" sz="1600" i="1" dirty="0" err="1"/>
              <a:t>listToSave</a:t>
            </a:r>
            <a:r>
              <a:rPr lang="en-US" sz="1600" i="1" dirty="0"/>
              <a:t> = </a:t>
            </a:r>
            <a:r>
              <a:rPr lang="en-US" sz="1600" i="1" dirty="0" err="1"/>
              <a:t>listToSave.concat</a:t>
            </a:r>
            <a:r>
              <a:rPr lang="en-US" sz="1600" i="1" dirty="0"/>
              <a:t>(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[block].transactions); // concatenate current block TXs to full list</a:t>
            </a:r>
          </a:p>
          <a:p>
            <a:r>
              <a:rPr lang="en-US" sz="1600" i="1" dirty="0"/>
              <a:t>            }</a:t>
            </a:r>
          </a:p>
          <a:p>
            <a:r>
              <a:rPr lang="en-US" sz="1600" i="1" dirty="0"/>
              <a:t>        }</a:t>
            </a:r>
          </a:p>
          <a:p>
            <a:r>
              <a:rPr lang="en-US" sz="1600" i="1" dirty="0"/>
              <a:t>        console.log("final list: ", </a:t>
            </a:r>
            <a:r>
              <a:rPr lang="en-US" sz="1600" i="1" dirty="0" err="1"/>
              <a:t>listToSave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saveListToFile</a:t>
            </a:r>
            <a:r>
              <a:rPr lang="en-US" sz="1600" i="1" dirty="0"/>
              <a:t>(</a:t>
            </a:r>
            <a:r>
              <a:rPr lang="en-US" sz="1600" i="1" dirty="0" err="1"/>
              <a:t>listToSave</a:t>
            </a:r>
            <a:r>
              <a:rPr lang="en-US" sz="1600" i="1" dirty="0"/>
              <a:t>, </a:t>
            </a:r>
            <a:r>
              <a:rPr lang="en-US" sz="1600" i="1" dirty="0" err="1"/>
              <a:t>fileName</a:t>
            </a:r>
            <a:r>
              <a:rPr lang="en-US" sz="1600" i="1" dirty="0"/>
              <a:t>); // save list to file</a:t>
            </a:r>
          </a:p>
          <a:p>
            <a:r>
              <a:rPr lang="en-US" sz="1600" i="1" dirty="0"/>
              <a:t>    }</a:t>
            </a:r>
          </a:p>
          <a:p>
            <a:endParaRPr lang="en-US" sz="1600" i="1" dirty="0"/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27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Implementation of Saving History (</a:t>
            </a:r>
            <a:r>
              <a:rPr lang="en-US" sz="2400" dirty="0" err="1"/>
              <a:t>mempool</a:t>
            </a:r>
            <a:r>
              <a:rPr lang="en-US" sz="2400" dirty="0"/>
              <a:t>)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4A476-9949-4A72-8ADC-0723BE979C4B}"/>
              </a:ext>
            </a:extLst>
          </p:cNvPr>
          <p:cNvSpPr txBox="1"/>
          <p:nvPr/>
        </p:nvSpPr>
        <p:spPr>
          <a:xfrm>
            <a:off x="304800" y="1398954"/>
            <a:ext cx="117074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Saving list to file \BlockchainHW1\BC_Part_4_1 - Full\blockchain4.js :</a:t>
            </a:r>
          </a:p>
          <a:p>
            <a:r>
              <a:rPr lang="en-US" sz="1600" i="1" dirty="0"/>
              <a:t>function </a:t>
            </a:r>
            <a:r>
              <a:rPr lang="en-US" sz="1600" i="1" dirty="0" err="1"/>
              <a:t>saveListToFile</a:t>
            </a:r>
            <a:r>
              <a:rPr lang="en-US" sz="1600" i="1" dirty="0"/>
              <a:t>(list, file) {</a:t>
            </a:r>
          </a:p>
          <a:p>
            <a:r>
              <a:rPr lang="en-US" sz="1600" i="1" dirty="0"/>
              <a:t>    // console.log("received list to save: ", list);</a:t>
            </a:r>
          </a:p>
          <a:p>
            <a:r>
              <a:rPr lang="en-US" sz="1600" i="1" dirty="0"/>
              <a:t>    const </a:t>
            </a:r>
            <a:r>
              <a:rPr lang="en-US" sz="1600" i="1" dirty="0" err="1"/>
              <a:t>jsonified</a:t>
            </a:r>
            <a:r>
              <a:rPr lang="en-US" sz="1600" i="1" dirty="0"/>
              <a:t> = </a:t>
            </a:r>
            <a:r>
              <a:rPr lang="en-US" sz="1600" i="1" dirty="0" err="1"/>
              <a:t>JSON.stringify</a:t>
            </a:r>
            <a:r>
              <a:rPr lang="en-US" sz="1600" i="1" dirty="0"/>
              <a:t>(list);</a:t>
            </a:r>
          </a:p>
          <a:p>
            <a:r>
              <a:rPr lang="en-US" sz="1600" i="1" dirty="0"/>
              <a:t>    try {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fs.writeFileSync</a:t>
            </a:r>
            <a:r>
              <a:rPr lang="en-US" sz="1600" i="1" dirty="0"/>
              <a:t>(file, </a:t>
            </a:r>
            <a:r>
              <a:rPr lang="en-US" sz="1600" i="1" dirty="0" err="1"/>
              <a:t>jsonified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// console.log("JSON data is saved to file:\n", </a:t>
            </a:r>
            <a:r>
              <a:rPr lang="en-US" sz="1600" i="1" dirty="0" err="1"/>
              <a:t>jsonified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} catch (error) {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console.error</a:t>
            </a:r>
            <a:r>
              <a:rPr lang="en-US" sz="1600" i="1" dirty="0"/>
              <a:t>("Failed to save list due to: ", err);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}</a:t>
            </a:r>
            <a:endParaRPr lang="en-US" sz="1600" b="1" dirty="0"/>
          </a:p>
          <a:p>
            <a:r>
              <a:rPr lang="en-US" sz="1600" b="1" dirty="0"/>
              <a:t>Loading history method in Blockchain class \BlockchainHW1\BC_Part_4_1 - Full\blockchain4.js :</a:t>
            </a:r>
          </a:p>
          <a:p>
            <a:r>
              <a:rPr lang="en-US" sz="1600" i="1" dirty="0"/>
              <a:t>    </a:t>
            </a:r>
            <a:r>
              <a:rPr lang="en-US" sz="1600" i="1" dirty="0" err="1"/>
              <a:t>loadTransactionHistory</a:t>
            </a:r>
            <a:r>
              <a:rPr lang="en-US" sz="1600" i="1" dirty="0"/>
              <a:t>(){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historyList</a:t>
            </a:r>
            <a:r>
              <a:rPr lang="en-US" sz="1600" i="1" dirty="0"/>
              <a:t> = </a:t>
            </a:r>
            <a:r>
              <a:rPr lang="en-US" sz="1600" i="1" dirty="0" err="1"/>
              <a:t>loadTransactionFileToList</a:t>
            </a:r>
            <a:r>
              <a:rPr lang="en-US" sz="1600" i="1" dirty="0"/>
              <a:t>("..\\</a:t>
            </a:r>
            <a:r>
              <a:rPr lang="en-US" sz="1600" i="1" dirty="0" err="1"/>
              <a:t>chain_tx_history.json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pendingList</a:t>
            </a:r>
            <a:r>
              <a:rPr lang="en-US" sz="1600" i="1" dirty="0"/>
              <a:t> = </a:t>
            </a:r>
            <a:r>
              <a:rPr lang="en-US" sz="1600" i="1" dirty="0" err="1"/>
              <a:t>loadTransactionFileToList</a:t>
            </a:r>
            <a:r>
              <a:rPr lang="en-US" sz="1600" i="1" dirty="0"/>
              <a:t>("..\\</a:t>
            </a:r>
            <a:r>
              <a:rPr lang="en-US" sz="1600" i="1" dirty="0" err="1"/>
              <a:t>pending_transaction.json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fullList</a:t>
            </a:r>
            <a:r>
              <a:rPr lang="en-US" sz="1600" i="1" dirty="0"/>
              <a:t> = </a:t>
            </a:r>
            <a:r>
              <a:rPr lang="en-US" sz="1600" i="1" dirty="0" err="1"/>
              <a:t>historyList.concat</a:t>
            </a:r>
            <a:r>
              <a:rPr lang="en-US" sz="1600" i="1" dirty="0"/>
              <a:t>(</a:t>
            </a:r>
            <a:r>
              <a:rPr lang="en-US" sz="1600" i="1" dirty="0" err="1"/>
              <a:t>pendingList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saveListToFile</a:t>
            </a:r>
            <a:r>
              <a:rPr lang="en-US" sz="1600" i="1" dirty="0"/>
              <a:t>(</a:t>
            </a:r>
            <a:r>
              <a:rPr lang="en-US" sz="1600" i="1" dirty="0" err="1"/>
              <a:t>fullList</a:t>
            </a:r>
            <a:r>
              <a:rPr lang="en-US" sz="1600" i="1" dirty="0"/>
              <a:t>, "..\\</a:t>
            </a:r>
            <a:r>
              <a:rPr lang="en-US" sz="1600" i="1" dirty="0" err="1"/>
              <a:t>pending_transaction.json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console.log("Transaction history loaded successfully!\</a:t>
            </a:r>
            <a:r>
              <a:rPr lang="en-US" sz="1600" i="1" dirty="0" err="1"/>
              <a:t>nAdded</a:t>
            </a:r>
            <a:r>
              <a:rPr lang="en-US" sz="1600" i="1" dirty="0"/>
              <a:t> to pending transactions")</a:t>
            </a:r>
          </a:p>
          <a:p>
            <a:r>
              <a:rPr lang="en-US" sz="16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49578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Block 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52062"/>
            <a:ext cx="11621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node runs recurring task every 10 seconds in \BlockchainHW1\mains\fullNode.js:</a:t>
            </a:r>
          </a:p>
          <a:p>
            <a:r>
              <a:rPr lang="en-US" i="1" dirty="0" err="1"/>
              <a:t>setInterval</a:t>
            </a:r>
            <a:r>
              <a:rPr lang="en-US" i="1" dirty="0"/>
              <a:t>(</a:t>
            </a:r>
            <a:r>
              <a:rPr lang="en-US" i="1" dirty="0" err="1"/>
              <a:t>recurringTask</a:t>
            </a:r>
            <a:r>
              <a:rPr lang="en-US" i="1" dirty="0"/>
              <a:t>, 10000, socket);</a:t>
            </a:r>
          </a:p>
          <a:p>
            <a:endParaRPr lang="en-US" i="1" dirty="0"/>
          </a:p>
          <a:p>
            <a:r>
              <a:rPr lang="en-US" b="1" dirty="0"/>
              <a:t>Implementation of </a:t>
            </a:r>
            <a:r>
              <a:rPr lang="en-US" b="1" dirty="0" err="1"/>
              <a:t>recurringTask</a:t>
            </a:r>
            <a:r>
              <a:rPr lang="en-US" b="1" dirty="0"/>
              <a:t>() in \BlockchainHW1\mains\fullNode.js:</a:t>
            </a:r>
          </a:p>
          <a:p>
            <a:r>
              <a:rPr lang="en-US" dirty="0"/>
              <a:t>function </a:t>
            </a:r>
            <a:r>
              <a:rPr lang="en-US" dirty="0" err="1"/>
              <a:t>recurringTask</a:t>
            </a:r>
            <a:r>
              <a:rPr lang="en-US" dirty="0"/>
              <a:t>(socket){</a:t>
            </a:r>
          </a:p>
          <a:p>
            <a:r>
              <a:rPr lang="en-US" dirty="0"/>
              <a:t>  if(</a:t>
            </a:r>
            <a:r>
              <a:rPr lang="en-US" dirty="0" err="1"/>
              <a:t>RazRonCoin.minePendingTransaction</a:t>
            </a:r>
            <a:r>
              <a:rPr lang="en-US" dirty="0"/>
              <a:t>(</a:t>
            </a:r>
            <a:r>
              <a:rPr lang="en-US" dirty="0" err="1"/>
              <a:t>myWalletAddress</a:t>
            </a:r>
            <a:r>
              <a:rPr lang="en-US" dirty="0"/>
              <a:t>)){ // if there's something to mine, mine</a:t>
            </a:r>
          </a:p>
          <a:p>
            <a:r>
              <a:rPr lang="en-US" dirty="0"/>
              <a:t>      var header = </a:t>
            </a:r>
            <a:r>
              <a:rPr lang="en-US" dirty="0" err="1"/>
              <a:t>RazRonCoin.getLatestBlock</a:t>
            </a:r>
            <a:r>
              <a:rPr lang="en-US" dirty="0"/>
              <a:t>().</a:t>
            </a:r>
            <a:r>
              <a:rPr lang="en-US" dirty="0" err="1"/>
              <a:t>getHeader</a:t>
            </a:r>
            <a:r>
              <a:rPr lang="en-US" dirty="0"/>
              <a:t>();</a:t>
            </a:r>
          </a:p>
          <a:p>
            <a:r>
              <a:rPr lang="en-US" dirty="0"/>
              <a:t>      </a:t>
            </a:r>
            <a:r>
              <a:rPr lang="en-US" dirty="0" err="1"/>
              <a:t>socket.write</a:t>
            </a:r>
            <a:r>
              <a:rPr lang="en-US" dirty="0"/>
              <a:t>(</a:t>
            </a:r>
            <a:r>
              <a:rPr lang="en-US" dirty="0" err="1"/>
              <a:t>formatMessage</a:t>
            </a:r>
            <a:r>
              <a:rPr lang="en-US" dirty="0"/>
              <a:t>(header));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}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prstClr val="white"/>
                </a:solidFill>
              </a:rPr>
              <a:t>Implementation of Block Mining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52062"/>
            <a:ext cx="1162147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of </a:t>
            </a:r>
            <a:r>
              <a:rPr lang="en-US" b="1" dirty="0" err="1"/>
              <a:t>minePendingTransaction</a:t>
            </a:r>
            <a:r>
              <a:rPr lang="en-US" b="1" dirty="0"/>
              <a:t>() \BlockchainHW1\BC_Part_4_1 - Full\blockchain4.js:</a:t>
            </a:r>
          </a:p>
          <a:p>
            <a:r>
              <a:rPr lang="en-US" sz="1000" i="1" dirty="0"/>
              <a:t>    </a:t>
            </a:r>
            <a:r>
              <a:rPr lang="en-US" sz="1000" i="1" dirty="0" err="1"/>
              <a:t>minePendingTransaction</a:t>
            </a:r>
            <a:r>
              <a:rPr lang="en-US" sz="1000" i="1" dirty="0"/>
              <a:t>(</a:t>
            </a:r>
            <a:r>
              <a:rPr lang="en-US" sz="1000" i="1" dirty="0" err="1"/>
              <a:t>miningRewardAddress</a:t>
            </a:r>
            <a:r>
              <a:rPr lang="en-US" sz="1000" i="1" dirty="0"/>
              <a:t> = </a:t>
            </a:r>
            <a:r>
              <a:rPr lang="en-US" sz="1000" i="1" dirty="0" err="1"/>
              <a:t>eaterAddress</a:t>
            </a:r>
            <a:r>
              <a:rPr lang="en-US" sz="1000" i="1" dirty="0"/>
              <a:t>) {</a:t>
            </a:r>
          </a:p>
          <a:p>
            <a:r>
              <a:rPr lang="en-US" sz="1000" i="1" dirty="0"/>
              <a:t>        console.log("mining pending transactions");</a:t>
            </a:r>
          </a:p>
          <a:p>
            <a:r>
              <a:rPr lang="en-US" sz="1000" i="1" dirty="0"/>
              <a:t>        // load pending transactions from </a:t>
            </a:r>
            <a:r>
              <a:rPr lang="en-US" sz="1000" i="1" dirty="0" err="1"/>
              <a:t>mempool</a:t>
            </a:r>
            <a:endParaRPr lang="en-US" sz="1000" i="1" dirty="0"/>
          </a:p>
          <a:p>
            <a:r>
              <a:rPr lang="en-US" sz="1000" i="1" dirty="0"/>
              <a:t>        </a:t>
            </a:r>
            <a:r>
              <a:rPr lang="en-US" sz="1000" i="1" dirty="0" err="1"/>
              <a:t>this.pendingTransactions</a:t>
            </a:r>
            <a:r>
              <a:rPr lang="en-US" sz="1000" i="1" dirty="0"/>
              <a:t> = </a:t>
            </a:r>
            <a:r>
              <a:rPr lang="en-US" sz="1000" i="1" dirty="0" err="1"/>
              <a:t>loadTransactionFileToList</a:t>
            </a:r>
            <a:r>
              <a:rPr lang="en-US" sz="1000" i="1" dirty="0"/>
              <a:t>("..\\</a:t>
            </a:r>
            <a:r>
              <a:rPr lang="en-US" sz="1000" i="1" dirty="0" err="1"/>
              <a:t>pending_transaction.json</a:t>
            </a:r>
            <a:r>
              <a:rPr lang="en-US" sz="1000" i="1" dirty="0"/>
              <a:t>"); // load pending transactions from list</a:t>
            </a:r>
          </a:p>
          <a:p>
            <a:br>
              <a:rPr lang="en-US" sz="1000" i="1" dirty="0"/>
            </a:br>
            <a:r>
              <a:rPr lang="en-US" sz="1000" i="1" dirty="0"/>
              <a:t>        if (</a:t>
            </a:r>
            <a:r>
              <a:rPr lang="en-US" sz="1000" i="1" dirty="0" err="1"/>
              <a:t>this.pendingTransactions.length</a:t>
            </a:r>
            <a:r>
              <a:rPr lang="en-US" sz="1000" i="1" dirty="0"/>
              <a:t>) { // if there are transactions to mine</a:t>
            </a:r>
          </a:p>
          <a:p>
            <a:r>
              <a:rPr lang="en-US" sz="1000" i="1" dirty="0"/>
              <a:t>            console.log("Found pending transactions to mine")</a:t>
            </a:r>
          </a:p>
          <a:p>
            <a:r>
              <a:rPr lang="en-US" sz="1000" i="1" dirty="0"/>
              <a:t>            const </a:t>
            </a:r>
            <a:r>
              <a:rPr lang="en-US" sz="1000" i="1" dirty="0" err="1"/>
              <a:t>rewardTx</a:t>
            </a:r>
            <a:r>
              <a:rPr lang="en-US" sz="1000" i="1" dirty="0"/>
              <a:t> = new Transaction("REWARD", </a:t>
            </a:r>
            <a:r>
              <a:rPr lang="en-US" sz="1000" i="1" dirty="0" err="1"/>
              <a:t>miningRewardAddress</a:t>
            </a:r>
            <a:r>
              <a:rPr lang="en-US" sz="1000" i="1" dirty="0"/>
              <a:t>, </a:t>
            </a:r>
            <a:r>
              <a:rPr lang="en-US" sz="1000" i="1" dirty="0" err="1"/>
              <a:t>this.miningReward</a:t>
            </a:r>
            <a:r>
              <a:rPr lang="en-US" sz="1000" i="1" dirty="0"/>
              <a:t>); // create reward TX</a:t>
            </a:r>
          </a:p>
          <a:p>
            <a:r>
              <a:rPr lang="en-US" sz="1000" i="1" dirty="0"/>
              <a:t>            const </a:t>
            </a:r>
            <a:r>
              <a:rPr lang="en-US" sz="1000" i="1" dirty="0" err="1"/>
              <a:t>transactionsForBlock</a:t>
            </a:r>
            <a:r>
              <a:rPr lang="en-US" sz="1000" i="1" dirty="0"/>
              <a:t> = []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transactionsForBlock.push</a:t>
            </a:r>
            <a:r>
              <a:rPr lang="en-US" sz="1000" i="1" dirty="0"/>
              <a:t>(</a:t>
            </a:r>
            <a:r>
              <a:rPr lang="en-US" sz="1000" i="1" dirty="0" err="1"/>
              <a:t>rewardTx</a:t>
            </a:r>
            <a:r>
              <a:rPr lang="en-US" sz="1000" i="1" dirty="0"/>
              <a:t>);</a:t>
            </a:r>
          </a:p>
          <a:p>
            <a:r>
              <a:rPr lang="en-US" sz="1000" i="1" dirty="0"/>
              <a:t>            // get first k pending transactions, k is number of allowed transactions per block minus one to leave space for the reward </a:t>
            </a:r>
            <a:r>
              <a:rPr lang="en-US" sz="1000" i="1" dirty="0" err="1"/>
              <a:t>tx</a:t>
            </a:r>
            <a:r>
              <a:rPr lang="en-US" sz="1000" i="1" dirty="0"/>
              <a:t>  </a:t>
            </a:r>
          </a:p>
          <a:p>
            <a:r>
              <a:rPr lang="en-US" sz="1000" i="1" dirty="0"/>
              <a:t>            for (let </a:t>
            </a:r>
            <a:r>
              <a:rPr lang="en-US" sz="1000" i="1" dirty="0" err="1"/>
              <a:t>i</a:t>
            </a:r>
            <a:r>
              <a:rPr lang="en-US" sz="1000" i="1" dirty="0"/>
              <a:t> = 0; </a:t>
            </a:r>
            <a:r>
              <a:rPr lang="en-US" sz="1000" i="1" dirty="0" err="1"/>
              <a:t>i</a:t>
            </a:r>
            <a:r>
              <a:rPr lang="en-US" sz="1000" i="1" dirty="0"/>
              <a:t> &lt; </a:t>
            </a:r>
            <a:r>
              <a:rPr lang="en-US" sz="1000" i="1" dirty="0" err="1"/>
              <a:t>this.maxTXPerBlock</a:t>
            </a:r>
            <a:r>
              <a:rPr lang="en-US" sz="1000" i="1" dirty="0"/>
              <a:t> - 1 &amp;&amp; </a:t>
            </a:r>
            <a:r>
              <a:rPr lang="en-US" sz="1000" i="1" dirty="0" err="1"/>
              <a:t>this.pendingTransactions.length</a:t>
            </a:r>
            <a:r>
              <a:rPr lang="en-US" sz="1000" i="1" dirty="0"/>
              <a:t>; </a:t>
            </a:r>
            <a:r>
              <a:rPr lang="en-US" sz="1000" i="1" dirty="0" err="1"/>
              <a:t>i</a:t>
            </a:r>
            <a:r>
              <a:rPr lang="en-US" sz="1000" i="1" dirty="0"/>
              <a:t>++) { // loop over pending transaction until we reach max block size or end of pending list</a:t>
            </a:r>
          </a:p>
          <a:p>
            <a:r>
              <a:rPr lang="en-US" sz="1000" i="1" dirty="0"/>
              <a:t>                const pending = </a:t>
            </a:r>
            <a:r>
              <a:rPr lang="en-US" sz="1000" i="1" dirty="0" err="1"/>
              <a:t>this.pendingTransactions.shift</a:t>
            </a:r>
            <a:r>
              <a:rPr lang="en-US" sz="1000" i="1" dirty="0"/>
              <a:t>();</a:t>
            </a:r>
          </a:p>
          <a:p>
            <a:r>
              <a:rPr lang="en-US" sz="1000" i="1" dirty="0"/>
              <a:t>                // check if sender is double spending</a:t>
            </a:r>
          </a:p>
          <a:p>
            <a:r>
              <a:rPr lang="en-US" sz="1000" i="1" dirty="0"/>
              <a:t>                if(</a:t>
            </a:r>
            <a:r>
              <a:rPr lang="en-US" sz="1000" i="1" dirty="0" err="1"/>
              <a:t>this.getBalanceOfAddress</a:t>
            </a:r>
            <a:r>
              <a:rPr lang="en-US" sz="1000" i="1" dirty="0"/>
              <a:t>(</a:t>
            </a:r>
            <a:r>
              <a:rPr lang="en-US" sz="1000" i="1" dirty="0" err="1"/>
              <a:t>pending.fromAddress</a:t>
            </a:r>
            <a:r>
              <a:rPr lang="en-US" sz="1000" i="1" dirty="0"/>
              <a:t>) &gt;= </a:t>
            </a:r>
            <a:r>
              <a:rPr lang="en-US" sz="1000" i="1" dirty="0" err="1"/>
              <a:t>pending.amount</a:t>
            </a:r>
            <a:r>
              <a:rPr lang="en-US" sz="1000" i="1" dirty="0"/>
              <a:t>){</a:t>
            </a:r>
          </a:p>
          <a:p>
            <a:r>
              <a:rPr lang="en-US" sz="1000" i="1" dirty="0"/>
              <a:t>                    </a:t>
            </a:r>
            <a:r>
              <a:rPr lang="en-US" sz="1000" i="1" dirty="0" err="1"/>
              <a:t>transactionsForBlock.push</a:t>
            </a:r>
            <a:r>
              <a:rPr lang="en-US" sz="1000" i="1" dirty="0"/>
              <a:t>(pending);</a:t>
            </a:r>
          </a:p>
          <a:p>
            <a:r>
              <a:rPr lang="en-US" sz="1000" i="1" dirty="0"/>
              <a:t>                    console.log("Adding from pending: ", pending);</a:t>
            </a:r>
          </a:p>
          <a:p>
            <a:r>
              <a:rPr lang="en-US" sz="1000" i="1" dirty="0"/>
              <a:t>                }</a:t>
            </a:r>
          </a:p>
          <a:p>
            <a:r>
              <a:rPr lang="en-US" sz="1000" i="1" dirty="0"/>
              <a:t>                else{</a:t>
            </a:r>
          </a:p>
          <a:p>
            <a:r>
              <a:rPr lang="en-US" sz="1000" i="1" dirty="0"/>
              <a:t>                    console.log("Invalid pending transaction, double spending. Not added to block.");</a:t>
            </a:r>
          </a:p>
          <a:p>
            <a:r>
              <a:rPr lang="en-US" sz="1000" i="1" dirty="0"/>
              <a:t>                }</a:t>
            </a:r>
          </a:p>
          <a:p>
            <a:r>
              <a:rPr lang="en-US" sz="1000" i="1" dirty="0"/>
              <a:t>            }</a:t>
            </a:r>
          </a:p>
          <a:p>
            <a:r>
              <a:rPr lang="en-US" sz="1000" i="1" dirty="0"/>
              <a:t>            let block = new Block(</a:t>
            </a:r>
            <a:r>
              <a:rPr lang="en-US" sz="1000" i="1" dirty="0" err="1"/>
              <a:t>Date.now</a:t>
            </a:r>
            <a:r>
              <a:rPr lang="en-US" sz="1000" i="1" dirty="0"/>
              <a:t>(), </a:t>
            </a:r>
            <a:r>
              <a:rPr lang="en-US" sz="1000" i="1" dirty="0" err="1"/>
              <a:t>transactionsForBlock</a:t>
            </a:r>
            <a:r>
              <a:rPr lang="en-US" sz="1000" i="1" dirty="0"/>
              <a:t>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().hash,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().number,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</a:t>
            </a:r>
            <a:r>
              <a:rPr lang="en-US" sz="1000" i="1" dirty="0" err="1"/>
              <a:t>merkleRoot</a:t>
            </a:r>
            <a:r>
              <a:rPr lang="en-US" sz="1000" i="1" dirty="0"/>
              <a:t>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().nonce); // create block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block.mineBlock</a:t>
            </a:r>
            <a:r>
              <a:rPr lang="en-US" sz="1000" i="1" dirty="0"/>
              <a:t>(</a:t>
            </a:r>
            <a:r>
              <a:rPr lang="en-US" sz="1000" i="1" dirty="0" err="1"/>
              <a:t>this.difficulty</a:t>
            </a:r>
            <a:r>
              <a:rPr lang="en-US" sz="1000" i="1" dirty="0"/>
              <a:t>); // mine block</a:t>
            </a:r>
          </a:p>
          <a:p>
            <a:r>
              <a:rPr lang="en-US" sz="1000" i="1" dirty="0"/>
              <a:t>            console.log('block </a:t>
            </a:r>
            <a:r>
              <a:rPr lang="en-US" sz="1000" i="1" dirty="0" err="1"/>
              <a:t>succefully</a:t>
            </a:r>
            <a:r>
              <a:rPr lang="en-US" sz="1000" i="1" dirty="0"/>
              <a:t> mined');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this.chain.push</a:t>
            </a:r>
            <a:r>
              <a:rPr lang="en-US" sz="1000" i="1" dirty="0"/>
              <a:t>(block);</a:t>
            </a:r>
          </a:p>
          <a:p>
            <a:r>
              <a:rPr lang="en-US" sz="1000" i="1" dirty="0"/>
              <a:t>            // save remaining pending transactions from </a:t>
            </a:r>
            <a:r>
              <a:rPr lang="en-US" sz="1000" i="1" dirty="0" err="1"/>
              <a:t>mempool</a:t>
            </a:r>
            <a:endParaRPr lang="en-US" sz="1000" i="1" dirty="0"/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saveListToFile</a:t>
            </a:r>
            <a:r>
              <a:rPr lang="en-US" sz="1000" i="1" dirty="0"/>
              <a:t>(</a:t>
            </a:r>
            <a:r>
              <a:rPr lang="en-US" sz="1000" i="1" dirty="0" err="1"/>
              <a:t>this.pendingTransactions</a:t>
            </a:r>
            <a:r>
              <a:rPr lang="en-US" sz="1000" i="1" dirty="0"/>
              <a:t>, "..\\</a:t>
            </a:r>
            <a:r>
              <a:rPr lang="en-US" sz="1000" i="1" dirty="0" err="1"/>
              <a:t>pending_transaction.json</a:t>
            </a:r>
            <a:r>
              <a:rPr lang="en-US" sz="1000" i="1" dirty="0"/>
              <a:t>");</a:t>
            </a:r>
          </a:p>
          <a:p>
            <a:r>
              <a:rPr lang="en-US" sz="1000" i="1" dirty="0"/>
              <a:t>            return true;</a:t>
            </a:r>
          </a:p>
          <a:p>
            <a:r>
              <a:rPr lang="en-US" sz="1000" i="1" dirty="0"/>
              <a:t>        } else {</a:t>
            </a:r>
          </a:p>
          <a:p>
            <a:r>
              <a:rPr lang="en-US" sz="1000" i="1" dirty="0"/>
              <a:t>            console.log("No pending transactions to mine");</a:t>
            </a:r>
          </a:p>
          <a:p>
            <a:r>
              <a:rPr lang="en-US" sz="1000" i="1" dirty="0"/>
              <a:t>            return false;</a:t>
            </a:r>
          </a:p>
          <a:p>
            <a:r>
              <a:rPr lang="en-US" sz="1000" i="1" dirty="0"/>
              <a:t>        }</a:t>
            </a:r>
          </a:p>
          <a:p>
            <a:r>
              <a:rPr lang="en-US" sz="10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2456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Implementation of Block Mining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20800"/>
            <a:ext cx="11621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of </a:t>
            </a:r>
            <a:r>
              <a:rPr lang="en-US" b="1" dirty="0" err="1"/>
              <a:t>mineBlock</a:t>
            </a:r>
            <a:r>
              <a:rPr lang="en-US" b="1" dirty="0"/>
              <a:t>() in \BlockchainHW1\BC_Part_4_1 - Full\blockchain4.js:</a:t>
            </a:r>
          </a:p>
          <a:p>
            <a:r>
              <a:rPr lang="en-US" sz="1000" i="1" dirty="0"/>
              <a:t> </a:t>
            </a:r>
            <a:r>
              <a:rPr lang="en-US" i="1" dirty="0"/>
              <a:t>     </a:t>
            </a:r>
            <a:r>
              <a:rPr lang="en-US" i="1" dirty="0" err="1"/>
              <a:t>mineBlock</a:t>
            </a:r>
            <a:r>
              <a:rPr lang="en-US" i="1" dirty="0"/>
              <a:t>(difficulty) {</a:t>
            </a:r>
          </a:p>
          <a:p>
            <a:r>
              <a:rPr lang="en-US" i="1" dirty="0"/>
              <a:t>        while (</a:t>
            </a:r>
            <a:r>
              <a:rPr lang="en-US" i="1" dirty="0" err="1"/>
              <a:t>this.hash.substring</a:t>
            </a:r>
            <a:r>
              <a:rPr lang="en-US" i="1" dirty="0"/>
              <a:t>(0, difficulty) !== Array(difficulty + 1).join('0')) {</a:t>
            </a:r>
          </a:p>
          <a:p>
            <a:r>
              <a:rPr lang="en-US" i="1" dirty="0"/>
              <a:t>            </a:t>
            </a:r>
            <a:r>
              <a:rPr lang="en-US" i="1" dirty="0" err="1"/>
              <a:t>this.nonce</a:t>
            </a:r>
            <a:r>
              <a:rPr lang="en-US" i="1" dirty="0"/>
              <a:t>++;</a:t>
            </a:r>
          </a:p>
          <a:p>
            <a:r>
              <a:rPr lang="en-US" i="1" dirty="0"/>
              <a:t>            </a:t>
            </a:r>
            <a:r>
              <a:rPr lang="en-US" i="1" dirty="0" err="1"/>
              <a:t>this.hash</a:t>
            </a:r>
            <a:r>
              <a:rPr lang="en-US" i="1" dirty="0"/>
              <a:t> = </a:t>
            </a:r>
            <a:r>
              <a:rPr lang="en-US" i="1" dirty="0" err="1"/>
              <a:t>this.calculateHash</a:t>
            </a:r>
            <a:r>
              <a:rPr lang="en-US" i="1" dirty="0"/>
              <a:t>();</a:t>
            </a:r>
          </a:p>
          <a:p>
            <a:r>
              <a:rPr lang="en-US" i="1" dirty="0"/>
              <a:t>        }</a:t>
            </a:r>
          </a:p>
          <a:p>
            <a:r>
              <a:rPr lang="en-US" i="1" dirty="0"/>
              <a:t>        console.log("Block mined" + </a:t>
            </a:r>
            <a:r>
              <a:rPr lang="en-US" i="1" dirty="0" err="1"/>
              <a:t>this.hash</a:t>
            </a:r>
            <a:r>
              <a:rPr lang="en-US" i="1" dirty="0"/>
              <a:t>);</a:t>
            </a:r>
          </a:p>
          <a:p>
            <a:r>
              <a:rPr lang="en-US" i="1" dirty="0"/>
              <a:t>    }</a:t>
            </a:r>
            <a:endParaRPr lang="en-US" sz="1000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Burning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D739-B607-471E-98E2-B44A77EE046F}"/>
              </a:ext>
            </a:extLst>
          </p:cNvPr>
          <p:cNvSpPr txBox="1"/>
          <p:nvPr/>
        </p:nvSpPr>
        <p:spPr>
          <a:xfrm>
            <a:off x="421105" y="1352062"/>
            <a:ext cx="1142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 adding a transaction to pending TX list in \BlockchainHW1\BC_Part_4_1 - Full\blockchain4.js: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getLatestBlock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/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make sure sender has enough money to cover gas fee while burning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pendingTransactions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9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Burning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D739-B607-471E-98E2-B44A77EE046F}"/>
              </a:ext>
            </a:extLst>
          </p:cNvPr>
          <p:cNvSpPr txBox="1"/>
          <p:nvPr/>
        </p:nvSpPr>
        <p:spPr>
          <a:xfrm>
            <a:off x="421105" y="1352062"/>
            <a:ext cx="11427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Burn in \BlockchainHW1\BC_Part_4_1 - Full\blockchain4.js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getBalanceOfAddress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check balance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'Cannot add burn transaction, sender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doesn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\'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 have a high enough balance to cover it.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 Burn amount: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eaterAddress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burn TX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pendingTransactions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push to pending transactions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a block is mined, the header is only sent to one of the SPV nodes.</a:t>
            </a:r>
            <a:br>
              <a:rPr lang="en-US" dirty="0"/>
            </a:br>
            <a:r>
              <a:rPr lang="en-US" dirty="0"/>
              <a:t>Workaround: SPV node can request chain history headers with the ‘</a:t>
            </a:r>
            <a:r>
              <a:rPr lang="en-US" dirty="0" err="1"/>
              <a:t>getHeaders</a:t>
            </a:r>
            <a:r>
              <a:rPr lang="en-US" dirty="0"/>
              <a:t>’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Signature of burn transactions are always NULL. </a:t>
            </a:r>
            <a:br>
              <a:rPr lang="en-US" dirty="0"/>
            </a:br>
            <a:r>
              <a:rPr lang="en-US" dirty="0"/>
              <a:t>We’re not sure if this is even a bug. </a:t>
            </a:r>
            <a:br>
              <a:rPr lang="en-US" dirty="0"/>
            </a:br>
            <a:r>
              <a:rPr lang="en-US" dirty="0"/>
              <a:t>This happens because burn transactions are added by the full node, not the sender. And the full node doesn’t have the private key of the sender (nor should it).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Blocks of chain history aren’t saved. We had a very hard time with the serialization and de-serialization of Block objects. So we saved all the transactions instead of the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loading transaction history, the transactions are re-mined. This creates double rewards (once for the original miner and once for the miner who loaded the history)</a:t>
            </a:r>
          </a:p>
        </p:txBody>
      </p:sp>
    </p:spTree>
    <p:extLst>
      <p:ext uri="{BB962C8B-B14F-4D97-AF65-F5344CB8AC3E}">
        <p14:creationId xmlns:p14="http://schemas.microsoft.com/office/powerpoint/2010/main" val="351572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Implementation of Totals Checks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9C057-205A-4090-987E-B640B6FD2F75}"/>
              </a:ext>
            </a:extLst>
          </p:cNvPr>
          <p:cNvSpPr/>
          <p:nvPr/>
        </p:nvSpPr>
        <p:spPr>
          <a:xfrm>
            <a:off x="78154" y="1463705"/>
            <a:ext cx="117621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Methods in the Blockchain class </a:t>
            </a:r>
            <a:r>
              <a:rPr lang="en-US" b="1" dirty="0"/>
              <a:t>in \BlockchainHW1\BC_Part_4_1 - Full\blockchain4.js </a:t>
            </a:r>
            <a:r>
              <a:rPr lang="en-US" b="1" dirty="0">
                <a:latin typeface="+mj-lt"/>
              </a:rPr>
              <a:t>: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getTotalMinedCoins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miningReward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subtract 1 due to no reward in genesis block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getTotalBurnedCoins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getBalanceOfAddress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eaterAddress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BEGINNING_BALANCE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getTotalMinedCoins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getTotalBurnedCoins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Assignments not completed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תגמול לכורה בגין </a:t>
            </a:r>
            <a:r>
              <a:rPr lang="he-IL" dirty="0" err="1"/>
              <a:t>עידפות</a:t>
            </a:r>
            <a:r>
              <a:rPr lang="he-IL" dirty="0"/>
              <a:t> הכנסת </a:t>
            </a:r>
            <a:r>
              <a:rPr lang="he-IL" dirty="0" err="1"/>
              <a:t>העיסקה</a:t>
            </a:r>
            <a:r>
              <a:rPr lang="he-IL" dirty="0"/>
              <a:t> לבלוק 1 מטבע </a:t>
            </a:r>
            <a:r>
              <a:rPr lang="en-US" dirty="0"/>
              <a:t> - (reward for miner to prioritize certain transactions)</a:t>
            </a:r>
          </a:p>
        </p:txBody>
      </p:sp>
    </p:spTree>
    <p:extLst>
      <p:ext uri="{BB962C8B-B14F-4D97-AF65-F5344CB8AC3E}">
        <p14:creationId xmlns:p14="http://schemas.microsoft.com/office/powerpoint/2010/main" val="360873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Unzip the project and make sure not to change the layout of the project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cd to BlockchainHW1\mains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full node in first terminal: node </a:t>
            </a:r>
            <a:r>
              <a:rPr lang="en-US" dirty="0" err="1"/>
              <a:t>fullnode</a:t>
            </a:r>
            <a:r>
              <a:rPr lang="en-US" dirty="0"/>
              <a:t> 4000 4001 4002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SPV Wallets (using your own private key) in additional terminals: </a:t>
            </a:r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node SPVNode &lt;PRIVATE_KEY&gt; 4001 4000 4002</a:t>
            </a:r>
            <a:endParaRPr lang="en-US" dirty="0"/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node SPVNode &lt;PRIVATE_KEY&gt; 4002 4000 4001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On the full node terminal, load transaction history: ‘</a:t>
            </a:r>
            <a:r>
              <a:rPr lang="en-US" dirty="0" err="1"/>
              <a:t>loadHistory</a:t>
            </a:r>
            <a:r>
              <a:rPr lang="pt-BR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Wait for full node to mine all the loaded pending transactions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From SPV Nodes:</a:t>
            </a:r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Send money: ‘send &lt;amount&gt; &lt;to_address&gt;’</a:t>
            </a:r>
            <a:br>
              <a:rPr lang="pt-BR" dirty="0"/>
            </a:br>
            <a:r>
              <a:rPr lang="pt-BR" dirty="0"/>
              <a:t>e.g.: ‘send 5 39fdbdb8ddf75a006ffec2a3ba95c3a04ce5517c608a786ef9a042af9843bd8c’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your balance from full node: ‘balance’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from full node to verify a transaction: ‘verify &lt;</a:t>
            </a:r>
            <a:r>
              <a:rPr lang="en-US" dirty="0" err="1"/>
              <a:t>transaction_hash</a:t>
            </a:r>
            <a:r>
              <a:rPr lang="en-US" dirty="0"/>
              <a:t>&gt;’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block headers from full node: ‘</a:t>
            </a:r>
            <a:r>
              <a:rPr lang="en-US" dirty="0" err="1"/>
              <a:t>getHeaders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coins on the chain from full node: ‘</a:t>
            </a:r>
            <a:r>
              <a:rPr lang="en-US" dirty="0" err="1"/>
              <a:t>getTotalCoins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mined coins on the chain from full node: ‘</a:t>
            </a:r>
            <a:r>
              <a:rPr lang="en-US" dirty="0" err="1"/>
              <a:t>getTotalMinedCoins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burned coins on the chain from full node: ‘</a:t>
            </a:r>
            <a:r>
              <a:rPr lang="en-US" dirty="0" err="1"/>
              <a:t>getTotalBurnedCoins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the Full Node: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dirty="0"/>
              <a:t>Save current chain history to file: ‘</a:t>
            </a:r>
            <a:r>
              <a:rPr lang="en-US" dirty="0" err="1"/>
              <a:t>saveHistory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dirty="0"/>
              <a:t>Load history from file to pending transactions: ‘</a:t>
            </a:r>
            <a:r>
              <a:rPr lang="en-US" dirty="0" err="1"/>
              <a:t>loadHistory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Bloom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Bloomfilter</a:t>
            </a:r>
            <a:r>
              <a:rPr lang="en-US" b="1" dirty="0"/>
              <a:t> Object in BlockchainHW1\bloomfilter\bloomfilter.js:</a:t>
            </a:r>
            <a:br>
              <a:rPr lang="en-US" dirty="0"/>
            </a:br>
            <a:r>
              <a:rPr lang="en-US" i="1" dirty="0"/>
              <a:t>var </a:t>
            </a:r>
            <a:r>
              <a:rPr lang="en-US" i="1" dirty="0" err="1"/>
              <a:t>BloomFilter</a:t>
            </a:r>
            <a:r>
              <a:rPr lang="en-US" i="1" dirty="0"/>
              <a:t> = function (n, </a:t>
            </a:r>
            <a:r>
              <a:rPr lang="en-US" i="1" dirty="0" err="1"/>
              <a:t>fpl</a:t>
            </a:r>
            <a:r>
              <a:rPr lang="en-US" i="1" dirty="0"/>
              <a:t> = FALSE_POS_TOL) {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this.b</a:t>
            </a:r>
            <a:r>
              <a:rPr lang="en-US" i="1" dirty="0"/>
              <a:t> = </a:t>
            </a:r>
            <a:r>
              <a:rPr lang="en-US" i="1" dirty="0" err="1"/>
              <a:t>Math.ceil</a:t>
            </a:r>
            <a:r>
              <a:rPr lang="en-US" i="1" dirty="0"/>
              <a:t>((-2) * n * Math.log(</a:t>
            </a:r>
            <a:r>
              <a:rPr lang="en-US" i="1" dirty="0" err="1"/>
              <a:t>fpl</a:t>
            </a:r>
            <a:r>
              <a:rPr lang="en-US" i="1" dirty="0"/>
              <a:t>)); //bits in the filter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this.k</a:t>
            </a:r>
            <a:r>
              <a:rPr lang="en-US" i="1" dirty="0"/>
              <a:t> = </a:t>
            </a:r>
            <a:r>
              <a:rPr lang="en-US" i="1" dirty="0" err="1"/>
              <a:t>Math.ceil</a:t>
            </a:r>
            <a:r>
              <a:rPr lang="en-US" i="1" dirty="0"/>
              <a:t>(0.7 * (</a:t>
            </a:r>
            <a:r>
              <a:rPr lang="en-US" i="1" dirty="0" err="1"/>
              <a:t>this.b</a:t>
            </a:r>
            <a:r>
              <a:rPr lang="en-US" i="1" dirty="0"/>
              <a:t> / n)); //number of hash functions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this.size</a:t>
            </a:r>
            <a:r>
              <a:rPr lang="en-US" i="1" dirty="0"/>
              <a:t> = (</a:t>
            </a:r>
            <a:r>
              <a:rPr lang="en-US" i="1" dirty="0" err="1"/>
              <a:t>this.b</a:t>
            </a:r>
            <a:r>
              <a:rPr lang="en-US" i="1" dirty="0"/>
              <a:t> &gt; BITS_IN_BYTE) ? (</a:t>
            </a:r>
            <a:r>
              <a:rPr lang="en-US" i="1" dirty="0" err="1"/>
              <a:t>Math.ceil</a:t>
            </a:r>
            <a:r>
              <a:rPr lang="en-US" i="1" dirty="0"/>
              <a:t>(</a:t>
            </a:r>
            <a:r>
              <a:rPr lang="en-US" i="1" dirty="0" err="1"/>
              <a:t>this.b</a:t>
            </a:r>
            <a:r>
              <a:rPr lang="en-US" i="1" dirty="0"/>
              <a:t> / BITS_IN_BYTE)) : 1;   //default size is one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this.bitview</a:t>
            </a:r>
            <a:r>
              <a:rPr lang="en-US" i="1" dirty="0"/>
              <a:t> = new </a:t>
            </a:r>
            <a:r>
              <a:rPr lang="en-US" i="1" dirty="0" err="1"/>
              <a:t>BitView</a:t>
            </a:r>
            <a:r>
              <a:rPr lang="en-US" i="1" dirty="0"/>
              <a:t>(new </a:t>
            </a:r>
            <a:r>
              <a:rPr lang="en-US" i="1" dirty="0" err="1"/>
              <a:t>ArrayBuffer</a:t>
            </a:r>
            <a:r>
              <a:rPr lang="en-US" i="1" dirty="0"/>
              <a:t>(</a:t>
            </a:r>
            <a:r>
              <a:rPr lang="en-US" i="1" dirty="0" err="1"/>
              <a:t>this.size</a:t>
            </a:r>
            <a:r>
              <a:rPr lang="en-US" i="1" dirty="0"/>
              <a:t>));</a:t>
            </a:r>
          </a:p>
          <a:p>
            <a:r>
              <a:rPr lang="en-US" i="1" dirty="0"/>
              <a:t>}</a:t>
            </a:r>
          </a:p>
          <a:p>
            <a:endParaRPr lang="en-US" b="1" dirty="0"/>
          </a:p>
          <a:p>
            <a:r>
              <a:rPr lang="en-US" b="1" dirty="0"/>
              <a:t>In Block constructor we create an empty bloom filter in \BlockchainHW1\BC_Part_4_1 - Full\blockchain4.js:</a:t>
            </a:r>
          </a:p>
          <a:p>
            <a:r>
              <a:rPr lang="en-US" i="1" dirty="0" err="1"/>
              <a:t>this.filter</a:t>
            </a:r>
            <a:r>
              <a:rPr lang="en-US" i="1" dirty="0"/>
              <a:t> = new bloom(</a:t>
            </a:r>
            <a:r>
              <a:rPr lang="en-US" i="1" dirty="0" err="1"/>
              <a:t>transactions.length</a:t>
            </a:r>
            <a:r>
              <a:rPr lang="en-US" i="1" dirty="0"/>
              <a:t>); //creates and populates a </a:t>
            </a:r>
            <a:r>
              <a:rPr lang="en-US" i="1" dirty="0" err="1"/>
              <a:t>bloomfilter</a:t>
            </a:r>
            <a:r>
              <a:rPr lang="en-US" i="1" dirty="0"/>
              <a:t> with the transactions</a:t>
            </a:r>
          </a:p>
          <a:p>
            <a:endParaRPr lang="en-US" dirty="0"/>
          </a:p>
          <a:p>
            <a:r>
              <a:rPr lang="en-US" b="1" dirty="0"/>
              <a:t>Also in block constructor: if this is a non-genesis block, we loop over transactions to add them to the filter:</a:t>
            </a:r>
            <a:br>
              <a:rPr lang="en-US" dirty="0"/>
            </a:br>
            <a:r>
              <a:rPr lang="en-US" i="1" dirty="0"/>
              <a:t>for (var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</a:t>
            </a:r>
            <a:r>
              <a:rPr lang="en-US" i="1" dirty="0" err="1"/>
              <a:t>transactions.length</a:t>
            </a:r>
            <a:r>
              <a:rPr lang="en-US" i="1" dirty="0"/>
              <a:t>; </a:t>
            </a:r>
            <a:r>
              <a:rPr lang="en-US" i="1" dirty="0" err="1"/>
              <a:t>i</a:t>
            </a:r>
            <a:r>
              <a:rPr lang="en-US" i="1" dirty="0"/>
              <a:t>++) {</a:t>
            </a:r>
          </a:p>
          <a:p>
            <a:r>
              <a:rPr lang="en-US" i="1" dirty="0"/>
              <a:t>                </a:t>
            </a:r>
            <a:r>
              <a:rPr lang="en-US" i="1" dirty="0" err="1"/>
              <a:t>this.filter.add</a:t>
            </a:r>
            <a:r>
              <a:rPr lang="en-US" i="1" dirty="0"/>
              <a:t>(transactions[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calculateHash</a:t>
            </a:r>
            <a:r>
              <a:rPr lang="en-US" i="1" dirty="0"/>
              <a:t>());</a:t>
            </a:r>
          </a:p>
          <a:p>
            <a:br>
              <a:rPr lang="en-US" i="1" dirty="0"/>
            </a:br>
            <a:r>
              <a:rPr lang="en-US" i="1" dirty="0"/>
              <a:t>          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Bloom Filter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Adding data to the filter in \BlockchainHW1\BC_Part_4_1 - Full\blockchain4.js:</a:t>
            </a:r>
          </a:p>
          <a:p>
            <a:r>
              <a:rPr lang="en-US" sz="1600" i="1" dirty="0" err="1"/>
              <a:t>BloomFilter.prototype.add</a:t>
            </a:r>
            <a:r>
              <a:rPr lang="en-US" sz="1600" i="1" dirty="0"/>
              <a:t> = function(data){</a:t>
            </a:r>
          </a:p>
          <a:p>
            <a:br>
              <a:rPr lang="en-US" sz="1600" i="1" dirty="0"/>
            </a:br>
            <a:r>
              <a:rPr lang="en-US" sz="1600" i="1" dirty="0"/>
              <a:t>    var h = data;</a:t>
            </a:r>
          </a:p>
          <a:p>
            <a:r>
              <a:rPr lang="en-US" sz="1600" i="1" dirty="0"/>
              <a:t>    for(var </a:t>
            </a:r>
            <a:r>
              <a:rPr lang="en-US" sz="1600" i="1" dirty="0" err="1"/>
              <a:t>i</a:t>
            </a:r>
            <a:r>
              <a:rPr lang="en-US" sz="1600" i="1" dirty="0"/>
              <a:t>=0; </a:t>
            </a:r>
            <a:r>
              <a:rPr lang="en-US" sz="1600" i="1" dirty="0" err="1"/>
              <a:t>i</a:t>
            </a:r>
            <a:r>
              <a:rPr lang="en-US" sz="1600" i="1" dirty="0"/>
              <a:t>&lt;</a:t>
            </a:r>
            <a:r>
              <a:rPr lang="en-US" sz="1600" i="1" dirty="0" err="1"/>
              <a:t>this.k</a:t>
            </a:r>
            <a:r>
              <a:rPr lang="en-US" sz="1600" i="1" dirty="0"/>
              <a:t>; </a:t>
            </a:r>
            <a:r>
              <a:rPr lang="en-US" sz="1600" i="1" dirty="0" err="1"/>
              <a:t>i</a:t>
            </a:r>
            <a:r>
              <a:rPr lang="en-US" sz="1600" i="1" dirty="0"/>
              <a:t>++){</a:t>
            </a:r>
          </a:p>
          <a:p>
            <a:r>
              <a:rPr lang="en-US" sz="1600" i="1" dirty="0"/>
              <a:t>        h = </a:t>
            </a:r>
            <a:r>
              <a:rPr lang="en-US" sz="1600" i="1" dirty="0" err="1"/>
              <a:t>this.calculateHash</a:t>
            </a:r>
            <a:r>
              <a:rPr lang="en-US" sz="1600" i="1" dirty="0"/>
              <a:t>(h, </a:t>
            </a:r>
            <a:r>
              <a:rPr lang="en-US" sz="1600" i="1" dirty="0" err="1"/>
              <a:t>this.b</a:t>
            </a:r>
            <a:r>
              <a:rPr lang="en-US" sz="1600" i="1" dirty="0"/>
              <a:t>, </a:t>
            </a:r>
            <a:r>
              <a:rPr lang="en-US" sz="1600" i="1" dirty="0" err="1"/>
              <a:t>i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this.bitview.set</a:t>
            </a:r>
            <a:r>
              <a:rPr lang="en-US" sz="1600" i="1" dirty="0"/>
              <a:t>(h); // sets the relevant bit in the bit array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}</a:t>
            </a:r>
          </a:p>
          <a:p>
            <a:endParaRPr lang="en-US" sz="1600" i="1" dirty="0"/>
          </a:p>
          <a:p>
            <a:r>
              <a:rPr lang="en-US" sz="1600" b="1" dirty="0"/>
              <a:t>Test if data exists in filter in \BlockchainHW1\BC_Part_4_1 - Full\blockchain4.js:</a:t>
            </a:r>
          </a:p>
          <a:p>
            <a:r>
              <a:rPr lang="en-US" sz="1600" i="1" dirty="0" err="1"/>
              <a:t>BloomFilter.prototype.test</a:t>
            </a:r>
            <a:r>
              <a:rPr lang="en-US" sz="1600" i="1" dirty="0"/>
              <a:t> = function (data) { //checks if it exists in filter</a:t>
            </a:r>
          </a:p>
          <a:p>
            <a:r>
              <a:rPr lang="en-US" sz="1600" i="1" dirty="0"/>
              <a:t>    var h = data;</a:t>
            </a:r>
          </a:p>
          <a:p>
            <a:r>
              <a:rPr lang="en-US" sz="1600" i="1" dirty="0"/>
              <a:t>    for (var </a:t>
            </a:r>
            <a:r>
              <a:rPr lang="en-US" sz="1600" i="1" dirty="0" err="1"/>
              <a:t>i</a:t>
            </a:r>
            <a:r>
              <a:rPr lang="en-US" sz="1600" i="1" dirty="0"/>
              <a:t> = 0; </a:t>
            </a:r>
            <a:r>
              <a:rPr lang="en-US" sz="1600" i="1" dirty="0" err="1"/>
              <a:t>i</a:t>
            </a:r>
            <a:r>
              <a:rPr lang="en-US" sz="1600" i="1" dirty="0"/>
              <a:t> &lt; </a:t>
            </a:r>
            <a:r>
              <a:rPr lang="en-US" sz="1600" i="1" dirty="0" err="1"/>
              <a:t>this.k</a:t>
            </a:r>
            <a:r>
              <a:rPr lang="en-US" sz="1600" i="1" dirty="0"/>
              <a:t>; </a:t>
            </a:r>
            <a:r>
              <a:rPr lang="en-US" sz="1600" i="1" dirty="0" err="1"/>
              <a:t>i</a:t>
            </a:r>
            <a:r>
              <a:rPr lang="en-US" sz="1600" i="1" dirty="0"/>
              <a:t>++){</a:t>
            </a:r>
          </a:p>
          <a:p>
            <a:r>
              <a:rPr lang="en-US" sz="1600" i="1" dirty="0"/>
              <a:t>        h = </a:t>
            </a:r>
            <a:r>
              <a:rPr lang="en-US" sz="1600" i="1" dirty="0" err="1"/>
              <a:t>this.calculateHash</a:t>
            </a:r>
            <a:r>
              <a:rPr lang="en-US" sz="1600" i="1" dirty="0"/>
              <a:t>(h, </a:t>
            </a:r>
            <a:r>
              <a:rPr lang="en-US" sz="1600" i="1" dirty="0" err="1"/>
              <a:t>this.b</a:t>
            </a:r>
            <a:r>
              <a:rPr lang="en-US" sz="1600" i="1" dirty="0"/>
              <a:t>, </a:t>
            </a:r>
            <a:r>
              <a:rPr lang="en-US" sz="1600" i="1" dirty="0" err="1"/>
              <a:t>i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if (!</a:t>
            </a:r>
            <a:r>
              <a:rPr lang="en-US" sz="1600" i="1" dirty="0" err="1"/>
              <a:t>this.bitview.get</a:t>
            </a:r>
            <a:r>
              <a:rPr lang="en-US" sz="1600" i="1" dirty="0"/>
              <a:t>(h)) { // check if relevant bit is lit</a:t>
            </a:r>
          </a:p>
          <a:p>
            <a:r>
              <a:rPr lang="en-US" sz="1600" i="1" dirty="0"/>
              <a:t>            return false;</a:t>
            </a:r>
          </a:p>
          <a:p>
            <a:r>
              <a:rPr lang="en-US" sz="1600" i="1" dirty="0"/>
              <a:t>        }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    return true;</a:t>
            </a:r>
          </a:p>
          <a:p>
            <a:r>
              <a:rPr lang="en-US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6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Bloom Filter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filter to find the block containing out </a:t>
            </a:r>
            <a:r>
              <a:rPr lang="en-US" sz="1600" b="1" dirty="0" err="1"/>
              <a:t>transactionin</a:t>
            </a:r>
            <a:r>
              <a:rPr lang="en-US" sz="1600" b="1" dirty="0"/>
              <a:t> \BlockchainHW1\BC_Part_4_1 - Full\blockchain4.js:</a:t>
            </a:r>
          </a:p>
          <a:p>
            <a:r>
              <a:rPr lang="en-US" sz="1750" i="1" dirty="0" err="1"/>
              <a:t>findBlockContainingTX</a:t>
            </a:r>
            <a:r>
              <a:rPr lang="en-US" sz="1750" i="1" dirty="0"/>
              <a:t>(</a:t>
            </a:r>
            <a:r>
              <a:rPr lang="en-US" sz="1750" i="1" dirty="0" err="1"/>
              <a:t>TXHash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for(const block in </a:t>
            </a:r>
            <a:r>
              <a:rPr lang="en-US" sz="1750" i="1" dirty="0" err="1"/>
              <a:t>this.chain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    // check if </a:t>
            </a:r>
            <a:r>
              <a:rPr lang="en-US" sz="1750" i="1" dirty="0" err="1"/>
              <a:t>bloomfilter</a:t>
            </a:r>
            <a:r>
              <a:rPr lang="en-US" sz="1750" i="1" dirty="0"/>
              <a:t> finds hash in this block</a:t>
            </a:r>
          </a:p>
          <a:p>
            <a:r>
              <a:rPr lang="en-US" sz="1750" i="1" dirty="0"/>
              <a:t>            if(</a:t>
            </a:r>
            <a:r>
              <a:rPr lang="en-US" sz="1750" i="1" dirty="0" err="1"/>
              <a:t>this.chain</a:t>
            </a:r>
            <a:r>
              <a:rPr lang="en-US" sz="1750" i="1" dirty="0"/>
              <a:t>[block].</a:t>
            </a:r>
            <a:r>
              <a:rPr lang="en-US" sz="1750" i="1" dirty="0" err="1"/>
              <a:t>filter.test</a:t>
            </a:r>
            <a:r>
              <a:rPr lang="en-US" sz="1750" i="1" dirty="0"/>
              <a:t>(</a:t>
            </a:r>
            <a:r>
              <a:rPr lang="en-US" sz="1750" i="1" dirty="0" err="1"/>
              <a:t>TXHash</a:t>
            </a:r>
            <a:r>
              <a:rPr lang="en-US" sz="1750" i="1" dirty="0"/>
              <a:t>)){</a:t>
            </a:r>
          </a:p>
          <a:p>
            <a:r>
              <a:rPr lang="en-US" sz="1750" i="1" dirty="0"/>
              <a:t>                // manually check the block for TX due to possibility of bloom filter false positive</a:t>
            </a:r>
          </a:p>
          <a:p>
            <a:r>
              <a:rPr lang="en-US" sz="1750" i="1" dirty="0"/>
              <a:t>                // loop over block transactions </a:t>
            </a:r>
          </a:p>
          <a:p>
            <a:r>
              <a:rPr lang="en-US" sz="1750" i="1" dirty="0"/>
              <a:t>                for(const </a:t>
            </a:r>
            <a:r>
              <a:rPr lang="en-US" sz="1750" i="1" dirty="0" err="1"/>
              <a:t>tx</a:t>
            </a:r>
            <a:r>
              <a:rPr lang="en-US" sz="1750" i="1" dirty="0"/>
              <a:t> in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[block].transactions){</a:t>
            </a:r>
          </a:p>
          <a:p>
            <a:r>
              <a:rPr lang="en-US" sz="1750" i="1" dirty="0"/>
              <a:t>                    // check if </a:t>
            </a:r>
            <a:r>
              <a:rPr lang="en-US" sz="1750" i="1" dirty="0" err="1"/>
              <a:t>curr</a:t>
            </a:r>
            <a:r>
              <a:rPr lang="en-US" sz="1750" i="1" dirty="0"/>
              <a:t> TX matches ours</a:t>
            </a:r>
          </a:p>
          <a:p>
            <a:r>
              <a:rPr lang="en-US" sz="1750" i="1" dirty="0"/>
              <a:t>                    if(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].</a:t>
            </a:r>
            <a:r>
              <a:rPr lang="en-US" sz="1750" i="1" dirty="0" err="1"/>
              <a:t>calculateHash</a:t>
            </a:r>
            <a:r>
              <a:rPr lang="en-US" sz="1750" i="1" dirty="0"/>
              <a:t>() == </a:t>
            </a:r>
            <a:r>
              <a:rPr lang="en-US" sz="1750" i="1" dirty="0" err="1"/>
              <a:t>TXHash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                console.log("returning: ", [</a:t>
            </a:r>
            <a:r>
              <a:rPr lang="en-US" sz="1750" i="1" dirty="0" err="1"/>
              <a:t>this.chain</a:t>
            </a:r>
            <a:r>
              <a:rPr lang="en-US" sz="1750" i="1" dirty="0"/>
              <a:t>[block],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]])</a:t>
            </a:r>
          </a:p>
          <a:p>
            <a:r>
              <a:rPr lang="en-US" sz="1750" i="1" dirty="0"/>
              <a:t>                        return [</a:t>
            </a:r>
            <a:r>
              <a:rPr lang="en-US" sz="1750" i="1" dirty="0" err="1"/>
              <a:t>this.chain</a:t>
            </a:r>
            <a:r>
              <a:rPr lang="en-US" sz="1750" i="1" dirty="0"/>
              <a:t>[block],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]];</a:t>
            </a:r>
          </a:p>
          <a:p>
            <a:r>
              <a:rPr lang="en-US" sz="1750" i="1" dirty="0"/>
              <a:t>                    }</a:t>
            </a:r>
          </a:p>
          <a:p>
            <a:r>
              <a:rPr lang="en-US" sz="1750" i="1" dirty="0"/>
              <a:t>                }</a:t>
            </a:r>
          </a:p>
          <a:p>
            <a:r>
              <a:rPr lang="en-US" sz="1750" i="1" dirty="0"/>
              <a:t>            }</a:t>
            </a:r>
          </a:p>
          <a:p>
            <a:r>
              <a:rPr lang="en-US" sz="1750" i="1" dirty="0"/>
              <a:t>        }</a:t>
            </a:r>
          </a:p>
          <a:p>
            <a:r>
              <a:rPr lang="en-US" sz="1750" i="1" dirty="0"/>
              <a:t>        return false;</a:t>
            </a:r>
          </a:p>
          <a:p>
            <a:r>
              <a:rPr lang="en-US" sz="175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71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Merkle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EB6F9-67D5-496F-98BB-ABF0B9F70C64}"/>
              </a:ext>
            </a:extLst>
          </p:cNvPr>
          <p:cNvSpPr txBox="1"/>
          <p:nvPr/>
        </p:nvSpPr>
        <p:spPr>
          <a:xfrm>
            <a:off x="234462" y="1305169"/>
            <a:ext cx="1160584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Setting Merkle Root of a Block (done in the block constructor) in \BlockchainHW1\BC_Part_4_1 - Full\blockchain4.js:</a:t>
            </a:r>
          </a:p>
          <a:p>
            <a:r>
              <a:rPr lang="en-US" sz="1100" i="1" dirty="0"/>
              <a:t>    </a:t>
            </a:r>
            <a:r>
              <a:rPr lang="en-US" sz="1100" i="1" dirty="0" err="1"/>
              <a:t>setMerkleRoot</a:t>
            </a:r>
            <a:r>
              <a:rPr lang="en-US" sz="1100" i="1" dirty="0"/>
              <a:t>() {</a:t>
            </a:r>
          </a:p>
          <a:p>
            <a:br>
              <a:rPr lang="en-US" sz="1100" i="1" dirty="0"/>
            </a:br>
            <a:r>
              <a:rPr lang="en-US" sz="1100" i="1" dirty="0"/>
              <a:t>        // deal with empty block</a:t>
            </a:r>
          </a:p>
          <a:p>
            <a:r>
              <a:rPr lang="en-US" sz="1100" i="1" dirty="0"/>
              <a:t>        if (</a:t>
            </a:r>
            <a:r>
              <a:rPr lang="en-US" sz="1100" i="1" dirty="0" err="1"/>
              <a:t>this.transactions.length</a:t>
            </a:r>
            <a:r>
              <a:rPr lang="en-US" sz="1100" i="1" dirty="0"/>
              <a:t> == 0) {</a:t>
            </a:r>
          </a:p>
          <a:p>
            <a:r>
              <a:rPr lang="en-US" sz="1100" i="1" dirty="0"/>
              <a:t>            return "0";</a:t>
            </a:r>
          </a:p>
          <a:p>
            <a:r>
              <a:rPr lang="en-US" sz="1100" i="1" dirty="0"/>
              <a:t>        }</a:t>
            </a:r>
          </a:p>
          <a:p>
            <a:br>
              <a:rPr lang="en-US" sz="1100" i="1" dirty="0"/>
            </a:br>
            <a:r>
              <a:rPr lang="en-US" sz="1100" i="1" dirty="0"/>
              <a:t>        // create array of hashes of the block transactions</a:t>
            </a:r>
          </a:p>
          <a:p>
            <a:r>
              <a:rPr lang="en-US" sz="1100" i="1" dirty="0"/>
              <a:t>        let hashes = [];</a:t>
            </a:r>
          </a:p>
          <a:p>
            <a:r>
              <a:rPr lang="en-US" sz="1100" i="1" dirty="0"/>
              <a:t>        for (const </a:t>
            </a:r>
            <a:r>
              <a:rPr lang="en-US" sz="1100" i="1" dirty="0" err="1"/>
              <a:t>tx</a:t>
            </a:r>
            <a:r>
              <a:rPr lang="en-US" sz="1100" i="1" dirty="0"/>
              <a:t> of </a:t>
            </a:r>
            <a:r>
              <a:rPr lang="en-US" sz="1100" i="1" dirty="0" err="1"/>
              <a:t>this.transactions</a:t>
            </a:r>
            <a:r>
              <a:rPr lang="en-US" sz="1100" i="1" dirty="0"/>
              <a:t>) {</a:t>
            </a:r>
          </a:p>
          <a:p>
            <a:r>
              <a:rPr lang="en-US" sz="1100" i="1" dirty="0"/>
              <a:t>            </a:t>
            </a:r>
            <a:r>
              <a:rPr lang="en-US" sz="1100" i="1" dirty="0" err="1"/>
              <a:t>hashes.push</a:t>
            </a:r>
            <a:r>
              <a:rPr lang="en-US" sz="1100" i="1" dirty="0"/>
              <a:t>(</a:t>
            </a:r>
            <a:r>
              <a:rPr lang="en-US" sz="1100" i="1" dirty="0" err="1"/>
              <a:t>tx.calculateHash</a:t>
            </a:r>
            <a:r>
              <a:rPr lang="en-US" sz="1100" i="1" dirty="0"/>
              <a:t>());</a:t>
            </a:r>
          </a:p>
          <a:p>
            <a:r>
              <a:rPr lang="en-US" sz="1100" i="1" dirty="0"/>
              <a:t>        }</a:t>
            </a:r>
          </a:p>
          <a:p>
            <a:br>
              <a:rPr lang="en-US" sz="1100" i="1" dirty="0"/>
            </a:br>
            <a:r>
              <a:rPr lang="en-US" sz="1100" i="1" dirty="0"/>
              <a:t>        // calculate next level of hashes until we get a single hash, aka the root</a:t>
            </a:r>
          </a:p>
          <a:p>
            <a:r>
              <a:rPr lang="en-US" sz="1100" i="1" dirty="0"/>
              <a:t>        while (</a:t>
            </a:r>
            <a:r>
              <a:rPr lang="en-US" sz="1100" i="1" dirty="0" err="1"/>
              <a:t>hashes.length</a:t>
            </a:r>
            <a:r>
              <a:rPr lang="en-US" sz="1100" i="1" dirty="0"/>
              <a:t> &gt; 1) {</a:t>
            </a:r>
          </a:p>
          <a:p>
            <a:r>
              <a:rPr lang="en-US" sz="1100" i="1" dirty="0"/>
              <a:t>            // deal with odd number of hashes by duplicating one of them</a:t>
            </a:r>
          </a:p>
          <a:p>
            <a:r>
              <a:rPr lang="en-US" sz="1100" i="1" dirty="0"/>
              <a:t>            if (</a:t>
            </a:r>
            <a:r>
              <a:rPr lang="en-US" sz="1100" i="1" dirty="0" err="1"/>
              <a:t>hashes.length</a:t>
            </a:r>
            <a:r>
              <a:rPr lang="en-US" sz="1100" i="1" dirty="0"/>
              <a:t> &amp; 1) {</a:t>
            </a:r>
          </a:p>
          <a:p>
            <a:r>
              <a:rPr lang="en-US" sz="1100" i="1" dirty="0"/>
              <a:t>                </a:t>
            </a:r>
            <a:r>
              <a:rPr lang="en-US" sz="1100" i="1" dirty="0" err="1"/>
              <a:t>hashes.push</a:t>
            </a:r>
            <a:r>
              <a:rPr lang="en-US" sz="1100" i="1" dirty="0"/>
              <a:t>(hashes[hashes.length-1]);</a:t>
            </a:r>
          </a:p>
          <a:p>
            <a:r>
              <a:rPr lang="en-US" sz="1100" i="1" dirty="0"/>
              <a:t>            }</a:t>
            </a:r>
          </a:p>
          <a:p>
            <a:r>
              <a:rPr lang="en-US" sz="1100" i="1" dirty="0"/>
              <a:t>            let </a:t>
            </a:r>
            <a:r>
              <a:rPr lang="en-US" sz="1100" i="1" dirty="0" err="1"/>
              <a:t>nextLevel</a:t>
            </a:r>
            <a:r>
              <a:rPr lang="en-US" sz="1100" i="1" dirty="0"/>
              <a:t> = [];</a:t>
            </a:r>
          </a:p>
          <a:p>
            <a:r>
              <a:rPr lang="en-US" sz="1100" i="1" dirty="0"/>
              <a:t>            // calculate next level of hashes</a:t>
            </a:r>
          </a:p>
          <a:p>
            <a:r>
              <a:rPr lang="en-US" sz="1100" i="1" dirty="0"/>
              <a:t>            for (let </a:t>
            </a:r>
            <a:r>
              <a:rPr lang="en-US" sz="1100" i="1" dirty="0" err="1"/>
              <a:t>i</a:t>
            </a:r>
            <a:r>
              <a:rPr lang="en-US" sz="1100" i="1" dirty="0"/>
              <a:t> = 0; </a:t>
            </a:r>
            <a:r>
              <a:rPr lang="en-US" sz="1100" i="1" dirty="0" err="1"/>
              <a:t>i</a:t>
            </a:r>
            <a:r>
              <a:rPr lang="en-US" sz="1100" i="1" dirty="0"/>
              <a:t> &lt; </a:t>
            </a:r>
            <a:r>
              <a:rPr lang="en-US" sz="1100" i="1" dirty="0" err="1"/>
              <a:t>hashes.length</a:t>
            </a:r>
            <a:r>
              <a:rPr lang="en-US" sz="1100" i="1" dirty="0"/>
              <a:t>; </a:t>
            </a:r>
            <a:r>
              <a:rPr lang="en-US" sz="1100" i="1" dirty="0" err="1"/>
              <a:t>i</a:t>
            </a:r>
            <a:r>
              <a:rPr lang="en-US" sz="1100" i="1" dirty="0"/>
              <a:t> += 2) {</a:t>
            </a:r>
          </a:p>
          <a:p>
            <a:r>
              <a:rPr lang="en-US" sz="1100" i="1" dirty="0"/>
              <a:t>                let </a:t>
            </a:r>
            <a:r>
              <a:rPr lang="en-US" sz="1100" i="1" dirty="0" err="1"/>
              <a:t>TempString</a:t>
            </a:r>
            <a:r>
              <a:rPr lang="en-US" sz="1100" i="1" dirty="0"/>
              <a:t> = (hashes[</a:t>
            </a:r>
            <a:r>
              <a:rPr lang="en-US" sz="1100" i="1" dirty="0" err="1"/>
              <a:t>i</a:t>
            </a:r>
            <a:r>
              <a:rPr lang="en-US" sz="1100" i="1" dirty="0"/>
              <a:t>] + hashes[</a:t>
            </a:r>
            <a:r>
              <a:rPr lang="en-US" sz="1100" i="1" dirty="0" err="1"/>
              <a:t>i</a:t>
            </a:r>
            <a:r>
              <a:rPr lang="en-US" sz="1100" i="1" dirty="0"/>
              <a:t> + 1]).</a:t>
            </a:r>
            <a:r>
              <a:rPr lang="en-US" sz="1100" i="1" dirty="0" err="1"/>
              <a:t>toString</a:t>
            </a:r>
            <a:r>
              <a:rPr lang="en-US" sz="1100" i="1" dirty="0"/>
              <a:t>();</a:t>
            </a:r>
          </a:p>
          <a:p>
            <a:r>
              <a:rPr lang="en-US" sz="1100" i="1" dirty="0"/>
              <a:t>                </a:t>
            </a:r>
            <a:r>
              <a:rPr lang="en-US" sz="1100" i="1" dirty="0" err="1"/>
              <a:t>nextLevel.push</a:t>
            </a:r>
            <a:r>
              <a:rPr lang="en-US" sz="1100" i="1" dirty="0"/>
              <a:t>(SHA256(</a:t>
            </a:r>
            <a:r>
              <a:rPr lang="en-US" sz="1100" i="1" dirty="0" err="1"/>
              <a:t>TempString</a:t>
            </a:r>
            <a:r>
              <a:rPr lang="en-US" sz="1100" i="1" dirty="0"/>
              <a:t>).</a:t>
            </a:r>
            <a:r>
              <a:rPr lang="en-US" sz="1100" i="1" dirty="0" err="1"/>
              <a:t>toString</a:t>
            </a:r>
            <a:r>
              <a:rPr lang="en-US" sz="1100" i="1" dirty="0"/>
              <a:t>());</a:t>
            </a:r>
          </a:p>
          <a:p>
            <a:r>
              <a:rPr lang="en-US" sz="1100" i="1" dirty="0"/>
              <a:t>            }</a:t>
            </a:r>
          </a:p>
          <a:p>
            <a:r>
              <a:rPr lang="en-US" sz="1100" i="1" dirty="0"/>
              <a:t>            // replace </a:t>
            </a:r>
            <a:r>
              <a:rPr lang="en-US" sz="1100" i="1" dirty="0" err="1"/>
              <a:t>curr</a:t>
            </a:r>
            <a:r>
              <a:rPr lang="en-US" sz="1100" i="1" dirty="0"/>
              <a:t> level of hashes with next level of hashes for next while iteration</a:t>
            </a:r>
          </a:p>
          <a:p>
            <a:r>
              <a:rPr lang="en-US" sz="1100" i="1" dirty="0"/>
              <a:t>            hashes = </a:t>
            </a:r>
            <a:r>
              <a:rPr lang="en-US" sz="1100" i="1" dirty="0" err="1"/>
              <a:t>nextLevel</a:t>
            </a:r>
            <a:r>
              <a:rPr lang="en-US" sz="1100" i="1" dirty="0"/>
              <a:t>;</a:t>
            </a:r>
          </a:p>
          <a:p>
            <a:r>
              <a:rPr lang="en-US" sz="1100" i="1" dirty="0"/>
              <a:t>        }</a:t>
            </a:r>
          </a:p>
          <a:p>
            <a:r>
              <a:rPr lang="en-US" sz="1100" i="1" dirty="0"/>
              <a:t>        // return single hash, aka the root</a:t>
            </a:r>
          </a:p>
          <a:p>
            <a:r>
              <a:rPr lang="en-US" sz="1100" i="1" dirty="0"/>
              <a:t>        </a:t>
            </a:r>
            <a:r>
              <a:rPr lang="en-US" sz="1100" i="1" dirty="0" err="1"/>
              <a:t>this.merkleRoot</a:t>
            </a:r>
            <a:r>
              <a:rPr lang="en-US" sz="1100" i="1" dirty="0"/>
              <a:t> = hashes[0];</a:t>
            </a:r>
          </a:p>
          <a:p>
            <a:r>
              <a:rPr lang="en-US" sz="11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354712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4488</Words>
  <Application>Microsoft Office PowerPoint</Application>
  <PresentationFormat>Widescreen</PresentationFormat>
  <Paragraphs>309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Katzin, Aaron</cp:lastModifiedBy>
  <cp:revision>128</cp:revision>
  <dcterms:created xsi:type="dcterms:W3CDTF">2018-04-24T17:14:44Z</dcterms:created>
  <dcterms:modified xsi:type="dcterms:W3CDTF">2021-12-11T16:03:55Z</dcterms:modified>
</cp:coreProperties>
</file>