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7"/>
  </p:notesMasterIdLst>
  <p:sldIdLst>
    <p:sldId id="256" r:id="rId4"/>
    <p:sldId id="383" r:id="rId5"/>
    <p:sldId id="416" r:id="rId6"/>
    <p:sldId id="434" r:id="rId7"/>
    <p:sldId id="439" r:id="rId8"/>
    <p:sldId id="435" r:id="rId9"/>
    <p:sldId id="436" r:id="rId10"/>
    <p:sldId id="437" r:id="rId11"/>
    <p:sldId id="438" r:id="rId12"/>
    <p:sldId id="440" r:id="rId13"/>
    <p:sldId id="441" r:id="rId14"/>
    <p:sldId id="442" r:id="rId15"/>
    <p:sldId id="443" r:id="rId1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BD69E-1B5D-4267-B8C1-4A16973CC32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D4969-4296-47A3-963C-66AB5AF9D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700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12197005" cy="4351918"/>
          </a:xfrm>
          <a:custGeom>
            <a:avLst/>
            <a:gdLst>
              <a:gd name="connsiteX0" fmla="*/ 0 w 12235105"/>
              <a:gd name="connsiteY0" fmla="*/ 0 h 4351918"/>
              <a:gd name="connsiteX1" fmla="*/ 12235105 w 12235105"/>
              <a:gd name="connsiteY1" fmla="*/ 0 h 4351918"/>
              <a:gd name="connsiteX2" fmla="*/ 12235105 w 12235105"/>
              <a:gd name="connsiteY2" fmla="*/ 4351918 h 4351918"/>
              <a:gd name="connsiteX0" fmla="*/ 0 w 12197005"/>
              <a:gd name="connsiteY0" fmla="*/ 0 h 4351918"/>
              <a:gd name="connsiteX1" fmla="*/ 12197005 w 12197005"/>
              <a:gd name="connsiteY1" fmla="*/ 0 h 4351918"/>
              <a:gd name="connsiteX2" fmla="*/ 12197005 w 12197005"/>
              <a:gd name="connsiteY2" fmla="*/ 4351918 h 4351918"/>
              <a:gd name="connsiteX3" fmla="*/ 0 w 12197005"/>
              <a:gd name="connsiteY3" fmla="*/ 0 h 435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7005" h="4351918">
                <a:moveTo>
                  <a:pt x="0" y="0"/>
                </a:moveTo>
                <a:lnTo>
                  <a:pt x="12197005" y="0"/>
                </a:lnTo>
                <a:lnTo>
                  <a:pt x="12197005" y="4351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6725" y="4124325"/>
            <a:ext cx="8610600" cy="16097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5400" b="0" baseline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6577" y="5723746"/>
            <a:ext cx="861060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31" y="367739"/>
            <a:ext cx="5824583" cy="45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5B408DE-B54F-4F56-8B91-E6D59747F5B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CDC87CA-0DCD-4252-AEBF-03005EF2074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17FCD16-7BE5-4A68-80AD-068560786FB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4C4A8D3-15CA-46A5-86AE-06071AD427C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B50180AC-F101-4B88-8C37-C189241CEBA3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6498E0E-BCBF-4BAE-BEFC-EEDFFD2214C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F09CDB5-4DD8-40B4-B40E-ADBEA58E8E38}"/>
              </a:ext>
            </a:extLst>
          </p:cNvPr>
          <p:cNvSpPr/>
          <p:nvPr userDrawn="1"/>
        </p:nvSpPr>
        <p:spPr>
          <a:xfrm>
            <a:off x="7489505" y="4003565"/>
            <a:ext cx="2232000" cy="20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C8436220-F3F4-4B4A-BA42-BACB1F53356B}"/>
              </a:ext>
            </a:extLst>
          </p:cNvPr>
          <p:cNvSpPr/>
          <p:nvPr userDrawn="1"/>
        </p:nvSpPr>
        <p:spPr>
          <a:xfrm>
            <a:off x="1" y="1801398"/>
            <a:ext cx="4780516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209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F990676-21EA-4B0E-9EC4-FC73AEFC7DD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529660" y="130766"/>
            <a:ext cx="8564608" cy="6596467"/>
          </a:xfrm>
          <a:custGeom>
            <a:avLst/>
            <a:gdLst>
              <a:gd name="connsiteX0" fmla="*/ 4271471 w 8564608"/>
              <a:gd name="connsiteY0" fmla="*/ 0 h 6596467"/>
              <a:gd name="connsiteX1" fmla="*/ 4351667 w 8564608"/>
              <a:gd name="connsiteY1" fmla="*/ 113994 h 6596467"/>
              <a:gd name="connsiteX2" fmla="*/ 4275691 w 8564608"/>
              <a:gd name="connsiteY2" fmla="*/ 417977 h 6596467"/>
              <a:gd name="connsiteX3" fmla="*/ 4225042 w 8564608"/>
              <a:gd name="connsiteY3" fmla="*/ 451753 h 6596467"/>
              <a:gd name="connsiteX4" fmla="*/ 4212379 w 8564608"/>
              <a:gd name="connsiteY4" fmla="*/ 396867 h 6596467"/>
              <a:gd name="connsiteX5" fmla="*/ 4220821 w 8564608"/>
              <a:gd name="connsiteY5" fmla="*/ 337759 h 6596467"/>
              <a:gd name="connsiteX6" fmla="*/ 4106859 w 8564608"/>
              <a:gd name="connsiteY6" fmla="*/ 557302 h 6596467"/>
              <a:gd name="connsiteX7" fmla="*/ 4165949 w 8564608"/>
              <a:gd name="connsiteY7" fmla="*/ 481307 h 6596467"/>
              <a:gd name="connsiteX8" fmla="*/ 4195495 w 8564608"/>
              <a:gd name="connsiteY8" fmla="*/ 464419 h 6596467"/>
              <a:gd name="connsiteX9" fmla="*/ 4229262 w 8564608"/>
              <a:gd name="connsiteY9" fmla="*/ 493972 h 6596467"/>
              <a:gd name="connsiteX10" fmla="*/ 4208158 w 8564608"/>
              <a:gd name="connsiteY10" fmla="*/ 515083 h 6596467"/>
              <a:gd name="connsiteX11" fmla="*/ 4191275 w 8564608"/>
              <a:gd name="connsiteY11" fmla="*/ 553079 h 6596467"/>
              <a:gd name="connsiteX12" fmla="*/ 4195495 w 8564608"/>
              <a:gd name="connsiteY12" fmla="*/ 650185 h 6596467"/>
              <a:gd name="connsiteX13" fmla="*/ 4161729 w 8564608"/>
              <a:gd name="connsiteY13" fmla="*/ 667074 h 6596467"/>
              <a:gd name="connsiteX14" fmla="*/ 4140625 w 8564608"/>
              <a:gd name="connsiteY14" fmla="*/ 688184 h 6596467"/>
              <a:gd name="connsiteX15" fmla="*/ 4187055 w 8564608"/>
              <a:gd name="connsiteY15" fmla="*/ 789510 h 6596467"/>
              <a:gd name="connsiteX16" fmla="*/ 4195495 w 8564608"/>
              <a:gd name="connsiteY16" fmla="*/ 793733 h 6596467"/>
              <a:gd name="connsiteX17" fmla="*/ 4199718 w 8564608"/>
              <a:gd name="connsiteY17" fmla="*/ 747291 h 6596467"/>
              <a:gd name="connsiteX18" fmla="*/ 4220821 w 8564608"/>
              <a:gd name="connsiteY18" fmla="*/ 721960 h 6596467"/>
              <a:gd name="connsiteX19" fmla="*/ 4237705 w 8564608"/>
              <a:gd name="connsiteY19" fmla="*/ 743069 h 6596467"/>
              <a:gd name="connsiteX20" fmla="*/ 4220821 w 8564608"/>
              <a:gd name="connsiteY20" fmla="*/ 903504 h 6596467"/>
              <a:gd name="connsiteX21" fmla="*/ 4330561 w 8564608"/>
              <a:gd name="connsiteY21" fmla="*/ 810621 h 6596467"/>
              <a:gd name="connsiteX22" fmla="*/ 4339004 w 8564608"/>
              <a:gd name="connsiteY22" fmla="*/ 785290 h 6596467"/>
              <a:gd name="connsiteX23" fmla="*/ 4385434 w 8564608"/>
              <a:gd name="connsiteY23" fmla="*/ 675519 h 6596467"/>
              <a:gd name="connsiteX24" fmla="*/ 4562707 w 8564608"/>
              <a:gd name="connsiteY24" fmla="*/ 531971 h 6596467"/>
              <a:gd name="connsiteX25" fmla="*/ 4626019 w 8564608"/>
              <a:gd name="connsiteY25" fmla="*/ 548859 h 6596467"/>
              <a:gd name="connsiteX26" fmla="*/ 4659569 w 8564608"/>
              <a:gd name="connsiteY26" fmla="*/ 609874 h 6596467"/>
              <a:gd name="connsiteX27" fmla="*/ 4693144 w 8564608"/>
              <a:gd name="connsiteY27" fmla="*/ 574190 h 6596467"/>
              <a:gd name="connsiteX28" fmla="*/ 4866197 w 8564608"/>
              <a:gd name="connsiteY28" fmla="*/ 527749 h 6596467"/>
              <a:gd name="connsiteX29" fmla="*/ 4916847 w 8564608"/>
              <a:gd name="connsiteY29" fmla="*/ 599521 h 6596467"/>
              <a:gd name="connsiteX30" fmla="*/ 4870417 w 8564608"/>
              <a:gd name="connsiteY30" fmla="*/ 835952 h 6596467"/>
              <a:gd name="connsiteX31" fmla="*/ 4866197 w 8564608"/>
              <a:gd name="connsiteY31" fmla="*/ 873951 h 6596467"/>
              <a:gd name="connsiteX32" fmla="*/ 4875051 w 8564608"/>
              <a:gd name="connsiteY32" fmla="*/ 878031 h 6596467"/>
              <a:gd name="connsiteX33" fmla="*/ 4895097 w 8564608"/>
              <a:gd name="connsiteY33" fmla="*/ 861285 h 6596467"/>
              <a:gd name="connsiteX34" fmla="*/ 4942935 w 8564608"/>
              <a:gd name="connsiteY34" fmla="*/ 829713 h 6596467"/>
              <a:gd name="connsiteX35" fmla="*/ 4956418 w 8564608"/>
              <a:gd name="connsiteY35" fmla="*/ 813789 h 6596467"/>
              <a:gd name="connsiteX36" fmla="*/ 4997043 w 8564608"/>
              <a:gd name="connsiteY36" fmla="*/ 755737 h 6596467"/>
              <a:gd name="connsiteX37" fmla="*/ 5322045 w 8564608"/>
              <a:gd name="connsiteY37" fmla="*/ 350425 h 6596467"/>
              <a:gd name="connsiteX38" fmla="*/ 5389578 w 8564608"/>
              <a:gd name="connsiteY38" fmla="*/ 295538 h 6596467"/>
              <a:gd name="connsiteX39" fmla="*/ 5436007 w 8564608"/>
              <a:gd name="connsiteY39" fmla="*/ 295538 h 6596467"/>
              <a:gd name="connsiteX40" fmla="*/ 5465554 w 8564608"/>
              <a:gd name="connsiteY40" fmla="*/ 295538 h 6596467"/>
              <a:gd name="connsiteX41" fmla="*/ 5554190 w 8564608"/>
              <a:gd name="connsiteY41" fmla="*/ 333537 h 6596467"/>
              <a:gd name="connsiteX42" fmla="*/ 5562633 w 8564608"/>
              <a:gd name="connsiteY42" fmla="*/ 346202 h 6596467"/>
              <a:gd name="connsiteX43" fmla="*/ 5587956 w 8564608"/>
              <a:gd name="connsiteY43" fmla="*/ 485530 h 6596467"/>
              <a:gd name="connsiteX44" fmla="*/ 5575296 w 8564608"/>
              <a:gd name="connsiteY44" fmla="*/ 510861 h 6596467"/>
              <a:gd name="connsiteX45" fmla="*/ 5634386 w 8564608"/>
              <a:gd name="connsiteY45" fmla="*/ 603744 h 6596467"/>
              <a:gd name="connsiteX46" fmla="*/ 5642829 w 8564608"/>
              <a:gd name="connsiteY46" fmla="*/ 599521 h 6596467"/>
              <a:gd name="connsiteX47" fmla="*/ 5752569 w 8564608"/>
              <a:gd name="connsiteY47" fmla="*/ 489750 h 6596467"/>
              <a:gd name="connsiteX48" fmla="*/ 5832765 w 8564608"/>
              <a:gd name="connsiteY48" fmla="*/ 413755 h 6596467"/>
              <a:gd name="connsiteX49" fmla="*/ 5794778 w 8564608"/>
              <a:gd name="connsiteY49" fmla="*/ 291318 h 6596467"/>
              <a:gd name="connsiteX50" fmla="*/ 5815881 w 8564608"/>
              <a:gd name="connsiteY50" fmla="*/ 274430 h 6596467"/>
              <a:gd name="connsiteX51" fmla="*/ 5820102 w 8564608"/>
              <a:gd name="connsiteY51" fmla="*/ 299761 h 6596467"/>
              <a:gd name="connsiteX52" fmla="*/ 5820102 w 8564608"/>
              <a:gd name="connsiteY52" fmla="*/ 341982 h 6596467"/>
              <a:gd name="connsiteX53" fmla="*/ 5845428 w 8564608"/>
              <a:gd name="connsiteY53" fmla="*/ 312429 h 6596467"/>
              <a:gd name="connsiteX54" fmla="*/ 5870751 w 8564608"/>
              <a:gd name="connsiteY54" fmla="*/ 173101 h 6596467"/>
              <a:gd name="connsiteX55" fmla="*/ 5967831 w 8564608"/>
              <a:gd name="connsiteY55" fmla="*/ 71775 h 6596467"/>
              <a:gd name="connsiteX56" fmla="*/ 5997377 w 8564608"/>
              <a:gd name="connsiteY56" fmla="*/ 50664 h 6596467"/>
              <a:gd name="connsiteX57" fmla="*/ 6077573 w 8564608"/>
              <a:gd name="connsiteY57" fmla="*/ 0 h 6596467"/>
              <a:gd name="connsiteX58" fmla="*/ 6157769 w 8564608"/>
              <a:gd name="connsiteY58" fmla="*/ 113994 h 6596467"/>
              <a:gd name="connsiteX59" fmla="*/ 6081793 w 8564608"/>
              <a:gd name="connsiteY59" fmla="*/ 417977 h 6596467"/>
              <a:gd name="connsiteX60" fmla="*/ 6031144 w 8564608"/>
              <a:gd name="connsiteY60" fmla="*/ 451753 h 6596467"/>
              <a:gd name="connsiteX61" fmla="*/ 6018481 w 8564608"/>
              <a:gd name="connsiteY61" fmla="*/ 396867 h 6596467"/>
              <a:gd name="connsiteX62" fmla="*/ 6026923 w 8564608"/>
              <a:gd name="connsiteY62" fmla="*/ 337759 h 6596467"/>
              <a:gd name="connsiteX63" fmla="*/ 5912961 w 8564608"/>
              <a:gd name="connsiteY63" fmla="*/ 557302 h 6596467"/>
              <a:gd name="connsiteX64" fmla="*/ 5972051 w 8564608"/>
              <a:gd name="connsiteY64" fmla="*/ 481307 h 6596467"/>
              <a:gd name="connsiteX65" fmla="*/ 6001597 w 8564608"/>
              <a:gd name="connsiteY65" fmla="*/ 464419 h 6596467"/>
              <a:gd name="connsiteX66" fmla="*/ 6035364 w 8564608"/>
              <a:gd name="connsiteY66" fmla="*/ 493972 h 6596467"/>
              <a:gd name="connsiteX67" fmla="*/ 6014260 w 8564608"/>
              <a:gd name="connsiteY67" fmla="*/ 515083 h 6596467"/>
              <a:gd name="connsiteX68" fmla="*/ 5997377 w 8564608"/>
              <a:gd name="connsiteY68" fmla="*/ 553079 h 6596467"/>
              <a:gd name="connsiteX69" fmla="*/ 6001597 w 8564608"/>
              <a:gd name="connsiteY69" fmla="*/ 650185 h 6596467"/>
              <a:gd name="connsiteX70" fmla="*/ 5967831 w 8564608"/>
              <a:gd name="connsiteY70" fmla="*/ 667074 h 6596467"/>
              <a:gd name="connsiteX71" fmla="*/ 5946727 w 8564608"/>
              <a:gd name="connsiteY71" fmla="*/ 688184 h 6596467"/>
              <a:gd name="connsiteX72" fmla="*/ 5993157 w 8564608"/>
              <a:gd name="connsiteY72" fmla="*/ 789510 h 6596467"/>
              <a:gd name="connsiteX73" fmla="*/ 6001597 w 8564608"/>
              <a:gd name="connsiteY73" fmla="*/ 793733 h 6596467"/>
              <a:gd name="connsiteX74" fmla="*/ 6005820 w 8564608"/>
              <a:gd name="connsiteY74" fmla="*/ 747291 h 6596467"/>
              <a:gd name="connsiteX75" fmla="*/ 6026923 w 8564608"/>
              <a:gd name="connsiteY75" fmla="*/ 721960 h 6596467"/>
              <a:gd name="connsiteX76" fmla="*/ 6043807 w 8564608"/>
              <a:gd name="connsiteY76" fmla="*/ 743069 h 6596467"/>
              <a:gd name="connsiteX77" fmla="*/ 6026923 w 8564608"/>
              <a:gd name="connsiteY77" fmla="*/ 903504 h 6596467"/>
              <a:gd name="connsiteX78" fmla="*/ 6136663 w 8564608"/>
              <a:gd name="connsiteY78" fmla="*/ 810621 h 6596467"/>
              <a:gd name="connsiteX79" fmla="*/ 6145106 w 8564608"/>
              <a:gd name="connsiteY79" fmla="*/ 785290 h 6596467"/>
              <a:gd name="connsiteX80" fmla="*/ 6191536 w 8564608"/>
              <a:gd name="connsiteY80" fmla="*/ 675519 h 6596467"/>
              <a:gd name="connsiteX81" fmla="*/ 6368809 w 8564608"/>
              <a:gd name="connsiteY81" fmla="*/ 531971 h 6596467"/>
              <a:gd name="connsiteX82" fmla="*/ 6417480 w 8564608"/>
              <a:gd name="connsiteY82" fmla="*/ 528409 h 6596467"/>
              <a:gd name="connsiteX83" fmla="*/ 6430413 w 8564608"/>
              <a:gd name="connsiteY83" fmla="*/ 546473 h 6596467"/>
              <a:gd name="connsiteX84" fmla="*/ 6438335 w 8564608"/>
              <a:gd name="connsiteY84" fmla="*/ 526693 h 6596467"/>
              <a:gd name="connsiteX85" fmla="*/ 6487401 w 8564608"/>
              <a:gd name="connsiteY85" fmla="*/ 527749 h 6596467"/>
              <a:gd name="connsiteX86" fmla="*/ 6512725 w 8564608"/>
              <a:gd name="connsiteY86" fmla="*/ 510861 h 6596467"/>
              <a:gd name="connsiteX87" fmla="*/ 6567597 w 8564608"/>
              <a:gd name="connsiteY87" fmla="*/ 409532 h 6596467"/>
              <a:gd name="connsiteX88" fmla="*/ 6630910 w 8564608"/>
              <a:gd name="connsiteY88" fmla="*/ 354648 h 6596467"/>
              <a:gd name="connsiteX89" fmla="*/ 6694221 w 8564608"/>
              <a:gd name="connsiteY89" fmla="*/ 384201 h 6596467"/>
              <a:gd name="connsiteX90" fmla="*/ 6706883 w 8564608"/>
              <a:gd name="connsiteY90" fmla="*/ 413755 h 6596467"/>
              <a:gd name="connsiteX91" fmla="*/ 6744870 w 8564608"/>
              <a:gd name="connsiteY91" fmla="*/ 519303 h 6596467"/>
              <a:gd name="connsiteX92" fmla="*/ 6576037 w 8564608"/>
              <a:gd name="connsiteY92" fmla="*/ 721960 h 6596467"/>
              <a:gd name="connsiteX93" fmla="*/ 6525388 w 8564608"/>
              <a:gd name="connsiteY93" fmla="*/ 768402 h 6596467"/>
              <a:gd name="connsiteX94" fmla="*/ 6517797 w 8564608"/>
              <a:gd name="connsiteY94" fmla="*/ 782865 h 6596467"/>
              <a:gd name="connsiteX95" fmla="*/ 6533882 w 8564608"/>
              <a:gd name="connsiteY95" fmla="*/ 805806 h 6596467"/>
              <a:gd name="connsiteX96" fmla="*/ 6524980 w 8564608"/>
              <a:gd name="connsiteY96" fmla="*/ 882396 h 6596467"/>
              <a:gd name="connsiteX97" fmla="*/ 6516537 w 8564608"/>
              <a:gd name="connsiteY97" fmla="*/ 962611 h 6596467"/>
              <a:gd name="connsiteX98" fmla="*/ 6532191 w 8564608"/>
              <a:gd name="connsiteY98" fmla="*/ 969599 h 6596467"/>
              <a:gd name="connsiteX99" fmla="*/ 6572081 w 8564608"/>
              <a:gd name="connsiteY99" fmla="*/ 929892 h 6596467"/>
              <a:gd name="connsiteX100" fmla="*/ 6618247 w 8564608"/>
              <a:gd name="connsiteY100" fmla="*/ 869728 h 6596467"/>
              <a:gd name="connsiteX101" fmla="*/ 6626687 w 8564608"/>
              <a:gd name="connsiteY101" fmla="*/ 857063 h 6596467"/>
              <a:gd name="connsiteX102" fmla="*/ 6694221 w 8564608"/>
              <a:gd name="connsiteY102" fmla="*/ 827509 h 6596467"/>
              <a:gd name="connsiteX103" fmla="*/ 6710313 w 8564608"/>
              <a:gd name="connsiteY103" fmla="*/ 844727 h 6596467"/>
              <a:gd name="connsiteX104" fmla="*/ 6711266 w 8564608"/>
              <a:gd name="connsiteY104" fmla="*/ 854641 h 6596467"/>
              <a:gd name="connsiteX105" fmla="*/ 6803553 w 8564608"/>
              <a:gd name="connsiteY105" fmla="*/ 793733 h 6596467"/>
              <a:gd name="connsiteX106" fmla="*/ 6854202 w 8564608"/>
              <a:gd name="connsiteY106" fmla="*/ 810621 h 6596467"/>
              <a:gd name="connsiteX107" fmla="*/ 6871085 w 8564608"/>
              <a:gd name="connsiteY107" fmla="*/ 835952 h 6596467"/>
              <a:gd name="connsiteX108" fmla="*/ 6879529 w 8564608"/>
              <a:gd name="connsiteY108" fmla="*/ 954169 h 6596467"/>
              <a:gd name="connsiteX109" fmla="*/ 6693813 w 8564608"/>
              <a:gd name="connsiteY109" fmla="*/ 1063940 h 6596467"/>
              <a:gd name="connsiteX110" fmla="*/ 6668487 w 8564608"/>
              <a:gd name="connsiteY110" fmla="*/ 1101939 h 6596467"/>
              <a:gd name="connsiteX111" fmla="*/ 6596733 w 8564608"/>
              <a:gd name="connsiteY111" fmla="*/ 1131492 h 6596467"/>
              <a:gd name="connsiteX112" fmla="*/ 6562967 w 8564608"/>
              <a:gd name="connsiteY112" fmla="*/ 1131492 h 6596467"/>
              <a:gd name="connsiteX113" fmla="*/ 6567187 w 8564608"/>
              <a:gd name="connsiteY113" fmla="*/ 1161046 h 6596467"/>
              <a:gd name="connsiteX114" fmla="*/ 6562967 w 8564608"/>
              <a:gd name="connsiteY114" fmla="*/ 1199045 h 6596467"/>
              <a:gd name="connsiteX115" fmla="*/ 6571407 w 8564608"/>
              <a:gd name="connsiteY115" fmla="*/ 1237041 h 6596467"/>
              <a:gd name="connsiteX116" fmla="*/ 6503874 w 8564608"/>
              <a:gd name="connsiteY116" fmla="*/ 1304593 h 6596467"/>
              <a:gd name="connsiteX117" fmla="*/ 6490685 w 8564608"/>
              <a:gd name="connsiteY117" fmla="*/ 1332037 h 6596467"/>
              <a:gd name="connsiteX118" fmla="*/ 6489048 w 8564608"/>
              <a:gd name="connsiteY118" fmla="*/ 1346057 h 6596467"/>
              <a:gd name="connsiteX119" fmla="*/ 6498678 w 8564608"/>
              <a:gd name="connsiteY119" fmla="*/ 1357962 h 6596467"/>
              <a:gd name="connsiteX120" fmla="*/ 6525388 w 8564608"/>
              <a:gd name="connsiteY120" fmla="*/ 1367923 h 6596467"/>
              <a:gd name="connsiteX121" fmla="*/ 6538578 w 8564608"/>
              <a:gd name="connsiteY121" fmla="*/ 1375312 h 6596467"/>
              <a:gd name="connsiteX122" fmla="*/ 6539887 w 8564608"/>
              <a:gd name="connsiteY122" fmla="*/ 1380172 h 6596467"/>
              <a:gd name="connsiteX123" fmla="*/ 6559603 w 8564608"/>
              <a:gd name="connsiteY123" fmla="*/ 1381447 h 6596467"/>
              <a:gd name="connsiteX124" fmla="*/ 6579850 w 8564608"/>
              <a:gd name="connsiteY124" fmla="*/ 1372146 h 6596467"/>
              <a:gd name="connsiteX125" fmla="*/ 6672709 w 8564608"/>
              <a:gd name="connsiteY125" fmla="*/ 1308816 h 6596467"/>
              <a:gd name="connsiteX126" fmla="*/ 6803553 w 8564608"/>
              <a:gd name="connsiteY126" fmla="*/ 1177934 h 6596467"/>
              <a:gd name="connsiteX127" fmla="*/ 6976607 w 8564608"/>
              <a:gd name="connsiteY127" fmla="*/ 1025944 h 6596467"/>
              <a:gd name="connsiteX128" fmla="*/ 7014595 w 8564608"/>
              <a:gd name="connsiteY128" fmla="*/ 1017498 h 6596467"/>
              <a:gd name="connsiteX129" fmla="*/ 7048361 w 8564608"/>
              <a:gd name="connsiteY129" fmla="*/ 979500 h 6596467"/>
              <a:gd name="connsiteX130" fmla="*/ 7065244 w 8564608"/>
              <a:gd name="connsiteY130" fmla="*/ 954169 h 6596467"/>
              <a:gd name="connsiteX131" fmla="*/ 7246739 w 8564608"/>
              <a:gd name="connsiteY131" fmla="*/ 810621 h 6596467"/>
              <a:gd name="connsiteX132" fmla="*/ 7499988 w 8564608"/>
              <a:gd name="connsiteY132" fmla="*/ 595301 h 6596467"/>
              <a:gd name="connsiteX133" fmla="*/ 7546417 w 8564608"/>
              <a:gd name="connsiteY133" fmla="*/ 565745 h 6596467"/>
              <a:gd name="connsiteX134" fmla="*/ 7584405 w 8564608"/>
              <a:gd name="connsiteY134" fmla="*/ 620632 h 6596467"/>
              <a:gd name="connsiteX135" fmla="*/ 7601287 w 8564608"/>
              <a:gd name="connsiteY135" fmla="*/ 751514 h 6596467"/>
              <a:gd name="connsiteX136" fmla="*/ 7537975 w 8564608"/>
              <a:gd name="connsiteY136" fmla="*/ 848620 h 6596467"/>
              <a:gd name="connsiteX137" fmla="*/ 7504209 w 8564608"/>
              <a:gd name="connsiteY137" fmla="*/ 869728 h 6596467"/>
              <a:gd name="connsiteX138" fmla="*/ 7415572 w 8564608"/>
              <a:gd name="connsiteY138" fmla="*/ 924615 h 6596467"/>
              <a:gd name="connsiteX139" fmla="*/ 7411351 w 8564608"/>
              <a:gd name="connsiteY139" fmla="*/ 979500 h 6596467"/>
              <a:gd name="connsiteX140" fmla="*/ 7415572 w 8564608"/>
              <a:gd name="connsiteY140" fmla="*/ 1009055 h 6596467"/>
              <a:gd name="connsiteX141" fmla="*/ 7381805 w 8564608"/>
              <a:gd name="connsiteY141" fmla="*/ 1004833 h 6596467"/>
              <a:gd name="connsiteX142" fmla="*/ 7318493 w 8564608"/>
              <a:gd name="connsiteY142" fmla="*/ 1025944 h 6596467"/>
              <a:gd name="connsiteX143" fmla="*/ 7179207 w 8564608"/>
              <a:gd name="connsiteY143" fmla="*/ 1232818 h 6596467"/>
              <a:gd name="connsiteX144" fmla="*/ 7128557 w 8564608"/>
              <a:gd name="connsiteY144" fmla="*/ 1329924 h 6596467"/>
              <a:gd name="connsiteX145" fmla="*/ 7136997 w 8564608"/>
              <a:gd name="connsiteY145" fmla="*/ 1351035 h 6596467"/>
              <a:gd name="connsiteX146" fmla="*/ 7187647 w 8564608"/>
              <a:gd name="connsiteY146" fmla="*/ 1359480 h 6596467"/>
              <a:gd name="connsiteX147" fmla="*/ 7208753 w 8564608"/>
              <a:gd name="connsiteY147" fmla="*/ 1329924 h 6596467"/>
              <a:gd name="connsiteX148" fmla="*/ 7234077 w 8564608"/>
              <a:gd name="connsiteY148" fmla="*/ 1275040 h 6596467"/>
              <a:gd name="connsiteX149" fmla="*/ 7407131 w 8564608"/>
              <a:gd name="connsiteY149" fmla="*/ 1131492 h 6596467"/>
              <a:gd name="connsiteX150" fmla="*/ 7453559 w 8564608"/>
              <a:gd name="connsiteY150" fmla="*/ 1123047 h 6596467"/>
              <a:gd name="connsiteX151" fmla="*/ 7529535 w 8564608"/>
              <a:gd name="connsiteY151" fmla="*/ 1097716 h 6596467"/>
              <a:gd name="connsiteX152" fmla="*/ 7626613 w 8564608"/>
              <a:gd name="connsiteY152" fmla="*/ 1101939 h 6596467"/>
              <a:gd name="connsiteX153" fmla="*/ 7656160 w 8564608"/>
              <a:gd name="connsiteY153" fmla="*/ 1101939 h 6596467"/>
              <a:gd name="connsiteX154" fmla="*/ 7778563 w 8564608"/>
              <a:gd name="connsiteY154" fmla="*/ 996388 h 6596467"/>
              <a:gd name="connsiteX155" fmla="*/ 8019149 w 8564608"/>
              <a:gd name="connsiteY155" fmla="*/ 768402 h 6596467"/>
              <a:gd name="connsiteX156" fmla="*/ 8196424 w 8564608"/>
              <a:gd name="connsiteY156" fmla="*/ 620632 h 6596467"/>
              <a:gd name="connsiteX157" fmla="*/ 8230191 w 8564608"/>
              <a:gd name="connsiteY157" fmla="*/ 569968 h 6596467"/>
              <a:gd name="connsiteX158" fmla="*/ 8293503 w 8564608"/>
              <a:gd name="connsiteY158" fmla="*/ 527749 h 6596467"/>
              <a:gd name="connsiteX159" fmla="*/ 8318827 w 8564608"/>
              <a:gd name="connsiteY159" fmla="*/ 510861 h 6596467"/>
              <a:gd name="connsiteX160" fmla="*/ 8373699 w 8564608"/>
              <a:gd name="connsiteY160" fmla="*/ 409532 h 6596467"/>
              <a:gd name="connsiteX161" fmla="*/ 8437012 w 8564608"/>
              <a:gd name="connsiteY161" fmla="*/ 354648 h 6596467"/>
              <a:gd name="connsiteX162" fmla="*/ 8500323 w 8564608"/>
              <a:gd name="connsiteY162" fmla="*/ 384201 h 6596467"/>
              <a:gd name="connsiteX163" fmla="*/ 8512985 w 8564608"/>
              <a:gd name="connsiteY163" fmla="*/ 413755 h 6596467"/>
              <a:gd name="connsiteX164" fmla="*/ 8550972 w 8564608"/>
              <a:gd name="connsiteY164" fmla="*/ 519303 h 6596467"/>
              <a:gd name="connsiteX165" fmla="*/ 8382139 w 8564608"/>
              <a:gd name="connsiteY165" fmla="*/ 721960 h 6596467"/>
              <a:gd name="connsiteX166" fmla="*/ 8331490 w 8564608"/>
              <a:gd name="connsiteY166" fmla="*/ 768402 h 6596467"/>
              <a:gd name="connsiteX167" fmla="*/ 8149995 w 8564608"/>
              <a:gd name="connsiteY167" fmla="*/ 1021721 h 6596467"/>
              <a:gd name="connsiteX168" fmla="*/ 8099345 w 8564608"/>
              <a:gd name="connsiteY168" fmla="*/ 1165269 h 6596467"/>
              <a:gd name="connsiteX169" fmla="*/ 8074021 w 8564608"/>
              <a:gd name="connsiteY169" fmla="*/ 1224376 h 6596467"/>
              <a:gd name="connsiteX170" fmla="*/ 8069799 w 8564608"/>
              <a:gd name="connsiteY170" fmla="*/ 1245486 h 6596467"/>
              <a:gd name="connsiteX171" fmla="*/ 8090904 w 8564608"/>
              <a:gd name="connsiteY171" fmla="*/ 1245486 h 6596467"/>
              <a:gd name="connsiteX172" fmla="*/ 8242853 w 8564608"/>
              <a:gd name="connsiteY172" fmla="*/ 1110382 h 6596467"/>
              <a:gd name="connsiteX173" fmla="*/ 8424349 w 8564608"/>
              <a:gd name="connsiteY173" fmla="*/ 869728 h 6596467"/>
              <a:gd name="connsiteX174" fmla="*/ 8432789 w 8564608"/>
              <a:gd name="connsiteY174" fmla="*/ 857063 h 6596467"/>
              <a:gd name="connsiteX175" fmla="*/ 8500323 w 8564608"/>
              <a:gd name="connsiteY175" fmla="*/ 827509 h 6596467"/>
              <a:gd name="connsiteX176" fmla="*/ 8504545 w 8564608"/>
              <a:gd name="connsiteY176" fmla="*/ 903504 h 6596467"/>
              <a:gd name="connsiteX177" fmla="*/ 8445453 w 8564608"/>
              <a:gd name="connsiteY177" fmla="*/ 1000610 h 6596467"/>
              <a:gd name="connsiteX178" fmla="*/ 8297723 w 8564608"/>
              <a:gd name="connsiteY178" fmla="*/ 1220153 h 6596467"/>
              <a:gd name="connsiteX179" fmla="*/ 8293503 w 8564608"/>
              <a:gd name="connsiteY179" fmla="*/ 1300371 h 6596467"/>
              <a:gd name="connsiteX180" fmla="*/ 8331490 w 8564608"/>
              <a:gd name="connsiteY180" fmla="*/ 1367923 h 6596467"/>
              <a:gd name="connsiteX181" fmla="*/ 8339933 w 8564608"/>
              <a:gd name="connsiteY181" fmla="*/ 1422810 h 6596467"/>
              <a:gd name="connsiteX182" fmla="*/ 8301943 w 8564608"/>
              <a:gd name="connsiteY182" fmla="*/ 1435475 h 6596467"/>
              <a:gd name="connsiteX183" fmla="*/ 8263957 w 8564608"/>
              <a:gd name="connsiteY183" fmla="*/ 1431253 h 6596467"/>
              <a:gd name="connsiteX184" fmla="*/ 8272399 w 8564608"/>
              <a:gd name="connsiteY184" fmla="*/ 1439696 h 6596467"/>
              <a:gd name="connsiteX185" fmla="*/ 8263957 w 8564608"/>
              <a:gd name="connsiteY185" fmla="*/ 1557912 h 6596467"/>
              <a:gd name="connsiteX186" fmla="*/ 8200644 w 8564608"/>
              <a:gd name="connsiteY186" fmla="*/ 1587466 h 6596467"/>
              <a:gd name="connsiteX187" fmla="*/ 8175321 w 8564608"/>
              <a:gd name="connsiteY187" fmla="*/ 1739458 h 6596467"/>
              <a:gd name="connsiteX188" fmla="*/ 8171100 w 8564608"/>
              <a:gd name="connsiteY188" fmla="*/ 1794343 h 6596467"/>
              <a:gd name="connsiteX189" fmla="*/ 8192203 w 8564608"/>
              <a:gd name="connsiteY189" fmla="*/ 1836562 h 6596467"/>
              <a:gd name="connsiteX190" fmla="*/ 8255517 w 8564608"/>
              <a:gd name="connsiteY190" fmla="*/ 1760567 h 6596467"/>
              <a:gd name="connsiteX191" fmla="*/ 8263957 w 8564608"/>
              <a:gd name="connsiteY191" fmla="*/ 1709903 h 6596467"/>
              <a:gd name="connsiteX192" fmla="*/ 8268177 w 8564608"/>
              <a:gd name="connsiteY192" fmla="*/ 1650796 h 6596467"/>
              <a:gd name="connsiteX193" fmla="*/ 8268177 w 8564608"/>
              <a:gd name="connsiteY193" fmla="*/ 1629685 h 6596467"/>
              <a:gd name="connsiteX194" fmla="*/ 8356816 w 8564608"/>
              <a:gd name="connsiteY194" fmla="*/ 1646573 h 6596467"/>
              <a:gd name="connsiteX195" fmla="*/ 8356816 w 8564608"/>
              <a:gd name="connsiteY195" fmla="*/ 1684572 h 6596467"/>
              <a:gd name="connsiteX196" fmla="*/ 8335710 w 8564608"/>
              <a:gd name="connsiteY196" fmla="*/ 1785900 h 6596467"/>
              <a:gd name="connsiteX197" fmla="*/ 8331490 w 8564608"/>
              <a:gd name="connsiteY197" fmla="*/ 1802788 h 6596467"/>
              <a:gd name="connsiteX198" fmla="*/ 8234411 w 8564608"/>
              <a:gd name="connsiteY198" fmla="*/ 2001220 h 6596467"/>
              <a:gd name="connsiteX199" fmla="*/ 8204867 w 8564608"/>
              <a:gd name="connsiteY199" fmla="*/ 2043439 h 6596467"/>
              <a:gd name="connsiteX200" fmla="*/ 8120448 w 8564608"/>
              <a:gd name="connsiteY200" fmla="*/ 2165879 h 6596467"/>
              <a:gd name="connsiteX201" fmla="*/ 8103565 w 8564608"/>
              <a:gd name="connsiteY201" fmla="*/ 2199655 h 6596467"/>
              <a:gd name="connsiteX202" fmla="*/ 8069799 w 8564608"/>
              <a:gd name="connsiteY202" fmla="*/ 2275650 h 6596467"/>
              <a:gd name="connsiteX203" fmla="*/ 8120448 w 8564608"/>
              <a:gd name="connsiteY203" fmla="*/ 2368533 h 6596467"/>
              <a:gd name="connsiteX204" fmla="*/ 8137331 w 8564608"/>
              <a:gd name="connsiteY204" fmla="*/ 2499415 h 6596467"/>
              <a:gd name="connsiteX205" fmla="*/ 7879863 w 8564608"/>
              <a:gd name="connsiteY205" fmla="*/ 2870948 h 6596467"/>
              <a:gd name="connsiteX206" fmla="*/ 7778563 w 8564608"/>
              <a:gd name="connsiteY206" fmla="*/ 2989165 h 6596467"/>
              <a:gd name="connsiteX207" fmla="*/ 7677263 w 8564608"/>
              <a:gd name="connsiteY207" fmla="*/ 3060938 h 6596467"/>
              <a:gd name="connsiteX208" fmla="*/ 7643497 w 8564608"/>
              <a:gd name="connsiteY208" fmla="*/ 3103159 h 6596467"/>
              <a:gd name="connsiteX209" fmla="*/ 7525315 w 8564608"/>
              <a:gd name="connsiteY209" fmla="*/ 3322702 h 6596467"/>
              <a:gd name="connsiteX210" fmla="*/ 7618171 w 8564608"/>
              <a:gd name="connsiteY210" fmla="*/ 3339590 h 6596467"/>
              <a:gd name="connsiteX211" fmla="*/ 7656160 w 8564608"/>
              <a:gd name="connsiteY211" fmla="*/ 3326924 h 6596467"/>
              <a:gd name="connsiteX212" fmla="*/ 7753237 w 8564608"/>
              <a:gd name="connsiteY212" fmla="*/ 3145378 h 6596467"/>
              <a:gd name="connsiteX213" fmla="*/ 7858759 w 8564608"/>
              <a:gd name="connsiteY213" fmla="*/ 3044049 h 6596467"/>
              <a:gd name="connsiteX214" fmla="*/ 7909409 w 8564608"/>
              <a:gd name="connsiteY214" fmla="*/ 2989165 h 6596467"/>
              <a:gd name="connsiteX215" fmla="*/ 8052915 w 8564608"/>
              <a:gd name="connsiteY215" fmla="*/ 2723181 h 6596467"/>
              <a:gd name="connsiteX216" fmla="*/ 8112007 w 8564608"/>
              <a:gd name="connsiteY216" fmla="*/ 2672516 h 6596467"/>
              <a:gd name="connsiteX217" fmla="*/ 8095125 w 8564608"/>
              <a:gd name="connsiteY217" fmla="*/ 2820287 h 6596467"/>
              <a:gd name="connsiteX218" fmla="*/ 8027591 w 8564608"/>
              <a:gd name="connsiteY218" fmla="*/ 3022941 h 6596467"/>
              <a:gd name="connsiteX219" fmla="*/ 7947395 w 8564608"/>
              <a:gd name="connsiteY219" fmla="*/ 3141155 h 6596467"/>
              <a:gd name="connsiteX220" fmla="*/ 7812329 w 8564608"/>
              <a:gd name="connsiteY220" fmla="*/ 3301591 h 6596467"/>
              <a:gd name="connsiteX221" fmla="*/ 7795446 w 8564608"/>
              <a:gd name="connsiteY221" fmla="*/ 3322702 h 6596467"/>
              <a:gd name="connsiteX222" fmla="*/ 7711030 w 8564608"/>
              <a:gd name="connsiteY222" fmla="*/ 3424028 h 6596467"/>
              <a:gd name="connsiteX223" fmla="*/ 7609731 w 8564608"/>
              <a:gd name="connsiteY223" fmla="*/ 3525356 h 6596467"/>
              <a:gd name="connsiteX224" fmla="*/ 7605511 w 8564608"/>
              <a:gd name="connsiteY224" fmla="*/ 3546467 h 6596467"/>
              <a:gd name="connsiteX225" fmla="*/ 7571744 w 8564608"/>
              <a:gd name="connsiteY225" fmla="*/ 3567575 h 6596467"/>
              <a:gd name="connsiteX226" fmla="*/ 7516871 w 8564608"/>
              <a:gd name="connsiteY226" fmla="*/ 3567575 h 6596467"/>
              <a:gd name="connsiteX227" fmla="*/ 7428235 w 8564608"/>
              <a:gd name="connsiteY227" fmla="*/ 3647793 h 6596467"/>
              <a:gd name="connsiteX228" fmla="*/ 7415572 w 8564608"/>
              <a:gd name="connsiteY228" fmla="*/ 3681569 h 6596467"/>
              <a:gd name="connsiteX229" fmla="*/ 7377585 w 8564608"/>
              <a:gd name="connsiteY229" fmla="*/ 3740679 h 6596467"/>
              <a:gd name="connsiteX230" fmla="*/ 7322715 w 8564608"/>
              <a:gd name="connsiteY230" fmla="*/ 3787120 h 6596467"/>
              <a:gd name="connsiteX231" fmla="*/ 7322715 w 8564608"/>
              <a:gd name="connsiteY231" fmla="*/ 3863116 h 6596467"/>
              <a:gd name="connsiteX232" fmla="*/ 7310053 w 8564608"/>
              <a:gd name="connsiteY232" fmla="*/ 3896892 h 6596467"/>
              <a:gd name="connsiteX233" fmla="*/ 7242519 w 8564608"/>
              <a:gd name="connsiteY233" fmla="*/ 3968664 h 6596467"/>
              <a:gd name="connsiteX234" fmla="*/ 7208753 w 8564608"/>
              <a:gd name="connsiteY234" fmla="*/ 3968664 h 6596467"/>
              <a:gd name="connsiteX235" fmla="*/ 7115893 w 8564608"/>
              <a:gd name="connsiteY235" fmla="*/ 3905335 h 6596467"/>
              <a:gd name="connsiteX236" fmla="*/ 7065244 w 8564608"/>
              <a:gd name="connsiteY236" fmla="*/ 3888446 h 6596467"/>
              <a:gd name="connsiteX237" fmla="*/ 7048361 w 8564608"/>
              <a:gd name="connsiteY237" fmla="*/ 3930668 h 6596467"/>
              <a:gd name="connsiteX238" fmla="*/ 7014595 w 8564608"/>
              <a:gd name="connsiteY238" fmla="*/ 3981330 h 6596467"/>
              <a:gd name="connsiteX239" fmla="*/ 6833099 w 8564608"/>
              <a:gd name="connsiteY239" fmla="*/ 4162876 h 6596467"/>
              <a:gd name="connsiteX240" fmla="*/ 6761345 w 8564608"/>
              <a:gd name="connsiteY240" fmla="*/ 4243094 h 6596467"/>
              <a:gd name="connsiteX241" fmla="*/ 6651603 w 8564608"/>
              <a:gd name="connsiteY241" fmla="*/ 4331755 h 6596467"/>
              <a:gd name="connsiteX242" fmla="*/ 6508097 w 8564608"/>
              <a:gd name="connsiteY242" fmla="*/ 4449971 h 6596467"/>
              <a:gd name="connsiteX243" fmla="*/ 6449005 w 8564608"/>
              <a:gd name="connsiteY243" fmla="*/ 4513301 h 6596467"/>
              <a:gd name="connsiteX244" fmla="*/ 6204196 w 8564608"/>
              <a:gd name="connsiteY244" fmla="*/ 4737066 h 6596467"/>
              <a:gd name="connsiteX245" fmla="*/ 6191536 w 8564608"/>
              <a:gd name="connsiteY245" fmla="*/ 4758175 h 6596467"/>
              <a:gd name="connsiteX246" fmla="*/ 6166210 w 8564608"/>
              <a:gd name="connsiteY246" fmla="*/ 4838392 h 6596467"/>
              <a:gd name="connsiteX247" fmla="*/ 6052247 w 8564608"/>
              <a:gd name="connsiteY247" fmla="*/ 5007273 h 6596467"/>
              <a:gd name="connsiteX248" fmla="*/ 5980494 w 8564608"/>
              <a:gd name="connsiteY248" fmla="*/ 5074823 h 6596467"/>
              <a:gd name="connsiteX249" fmla="*/ 5955168 w 8564608"/>
              <a:gd name="connsiteY249" fmla="*/ 5104379 h 6596467"/>
              <a:gd name="connsiteX250" fmla="*/ 5858091 w 8564608"/>
              <a:gd name="connsiteY250" fmla="*/ 5188817 h 6596467"/>
              <a:gd name="connsiteX251" fmla="*/ 5832765 w 8564608"/>
              <a:gd name="connsiteY251" fmla="*/ 5197262 h 6596467"/>
              <a:gd name="connsiteX252" fmla="*/ 5832765 w 8564608"/>
              <a:gd name="connsiteY252" fmla="*/ 5218371 h 6596467"/>
              <a:gd name="connsiteX253" fmla="*/ 5845428 w 8564608"/>
              <a:gd name="connsiteY253" fmla="*/ 5290146 h 6596467"/>
              <a:gd name="connsiteX254" fmla="*/ 5807441 w 8564608"/>
              <a:gd name="connsiteY254" fmla="*/ 5437916 h 6596467"/>
              <a:gd name="connsiteX255" fmla="*/ 5752569 w 8564608"/>
              <a:gd name="connsiteY255" fmla="*/ 5497023 h 6596467"/>
              <a:gd name="connsiteX256" fmla="*/ 5672373 w 8564608"/>
              <a:gd name="connsiteY256" fmla="*/ 5573018 h 6596467"/>
              <a:gd name="connsiteX257" fmla="*/ 5621723 w 8564608"/>
              <a:gd name="connsiteY257" fmla="*/ 5602572 h 6596467"/>
              <a:gd name="connsiteX258" fmla="*/ 5592179 w 8564608"/>
              <a:gd name="connsiteY258" fmla="*/ 5653236 h 6596467"/>
              <a:gd name="connsiteX259" fmla="*/ 5541529 w 8564608"/>
              <a:gd name="connsiteY259" fmla="*/ 5699678 h 6596467"/>
              <a:gd name="connsiteX260" fmla="*/ 5537307 w 8564608"/>
              <a:gd name="connsiteY260" fmla="*/ 5703900 h 6596467"/>
              <a:gd name="connsiteX261" fmla="*/ 5360034 w 8564608"/>
              <a:gd name="connsiteY261" fmla="*/ 5830560 h 6596467"/>
              <a:gd name="connsiteX262" fmla="*/ 5334708 w 8564608"/>
              <a:gd name="connsiteY262" fmla="*/ 5931886 h 6596467"/>
              <a:gd name="connsiteX263" fmla="*/ 5313604 w 8564608"/>
              <a:gd name="connsiteY263" fmla="*/ 5990995 h 6596467"/>
              <a:gd name="connsiteX264" fmla="*/ 5170096 w 8564608"/>
              <a:gd name="connsiteY264" fmla="*/ 6138763 h 6596467"/>
              <a:gd name="connsiteX265" fmla="*/ 5106783 w 8564608"/>
              <a:gd name="connsiteY265" fmla="*/ 6223203 h 6596467"/>
              <a:gd name="connsiteX266" fmla="*/ 5018146 w 8564608"/>
              <a:gd name="connsiteY266" fmla="*/ 6290756 h 6596467"/>
              <a:gd name="connsiteX267" fmla="*/ 4832431 w 8564608"/>
              <a:gd name="connsiteY267" fmla="*/ 6417415 h 6596467"/>
              <a:gd name="connsiteX268" fmla="*/ 4684702 w 8564608"/>
              <a:gd name="connsiteY268" fmla="*/ 6489188 h 6596467"/>
              <a:gd name="connsiteX269" fmla="*/ 4608728 w 8564608"/>
              <a:gd name="connsiteY269" fmla="*/ 6408970 h 6596467"/>
              <a:gd name="connsiteX270" fmla="*/ 4562299 w 8564608"/>
              <a:gd name="connsiteY270" fmla="*/ 6362528 h 6596467"/>
              <a:gd name="connsiteX271" fmla="*/ 4587622 w 8564608"/>
              <a:gd name="connsiteY271" fmla="*/ 6328752 h 6596467"/>
              <a:gd name="connsiteX272" fmla="*/ 4600285 w 8564608"/>
              <a:gd name="connsiteY272" fmla="*/ 6307644 h 6596467"/>
              <a:gd name="connsiteX273" fmla="*/ 4596065 w 8564608"/>
              <a:gd name="connsiteY273" fmla="*/ 6168319 h 6596467"/>
              <a:gd name="connsiteX274" fmla="*/ 4591845 w 8564608"/>
              <a:gd name="connsiteY274" fmla="*/ 6138763 h 6596467"/>
              <a:gd name="connsiteX275" fmla="*/ 4532752 w 8564608"/>
              <a:gd name="connsiteY275" fmla="*/ 6142986 h 6596467"/>
              <a:gd name="connsiteX276" fmla="*/ 4515869 w 8564608"/>
              <a:gd name="connsiteY276" fmla="*/ 6003661 h 6596467"/>
              <a:gd name="connsiteX277" fmla="*/ 4617169 w 8564608"/>
              <a:gd name="connsiteY277" fmla="*/ 5822114 h 6596467"/>
              <a:gd name="connsiteX278" fmla="*/ 4621389 w 8564608"/>
              <a:gd name="connsiteY278" fmla="*/ 5775673 h 6596467"/>
              <a:gd name="connsiteX279" fmla="*/ 4558078 w 8564608"/>
              <a:gd name="connsiteY279" fmla="*/ 5775673 h 6596467"/>
              <a:gd name="connsiteX280" fmla="*/ 4494766 w 8564608"/>
              <a:gd name="connsiteY280" fmla="*/ 5847448 h 6596467"/>
              <a:gd name="connsiteX281" fmla="*/ 4368140 w 8564608"/>
              <a:gd name="connsiteY281" fmla="*/ 5999438 h 6596467"/>
              <a:gd name="connsiteX282" fmla="*/ 4355477 w 8564608"/>
              <a:gd name="connsiteY282" fmla="*/ 6012104 h 6596467"/>
              <a:gd name="connsiteX283" fmla="*/ 4254178 w 8564608"/>
              <a:gd name="connsiteY283" fmla="*/ 6096544 h 6596467"/>
              <a:gd name="connsiteX284" fmla="*/ 3882746 w 8564608"/>
              <a:gd name="connsiteY284" fmla="*/ 6573628 h 6596467"/>
              <a:gd name="connsiteX285" fmla="*/ 3836317 w 8564608"/>
              <a:gd name="connsiteY285" fmla="*/ 6590516 h 6596467"/>
              <a:gd name="connsiteX286" fmla="*/ 3823654 w 8564608"/>
              <a:gd name="connsiteY286" fmla="*/ 6548297 h 6596467"/>
              <a:gd name="connsiteX287" fmla="*/ 3844760 w 8564608"/>
              <a:gd name="connsiteY287" fmla="*/ 6430081 h 6596467"/>
              <a:gd name="connsiteX288" fmla="*/ 3891187 w 8564608"/>
              <a:gd name="connsiteY288" fmla="*/ 6307644 h 6596467"/>
              <a:gd name="connsiteX289" fmla="*/ 3950279 w 8564608"/>
              <a:gd name="connsiteY289" fmla="*/ 6193650 h 6596467"/>
              <a:gd name="connsiteX290" fmla="*/ 3899630 w 8564608"/>
              <a:gd name="connsiteY290" fmla="*/ 6113432 h 6596467"/>
              <a:gd name="connsiteX291" fmla="*/ 3870083 w 8564608"/>
              <a:gd name="connsiteY291" fmla="*/ 6096544 h 6596467"/>
              <a:gd name="connsiteX292" fmla="*/ 3895409 w 8564608"/>
              <a:gd name="connsiteY292" fmla="*/ 6079656 h 6596467"/>
              <a:gd name="connsiteX293" fmla="*/ 3937616 w 8564608"/>
              <a:gd name="connsiteY293" fmla="*/ 6003661 h 6596467"/>
              <a:gd name="connsiteX294" fmla="*/ 3874303 w 8564608"/>
              <a:gd name="connsiteY294" fmla="*/ 5982550 h 6596467"/>
              <a:gd name="connsiteX295" fmla="*/ 3781447 w 8564608"/>
              <a:gd name="connsiteY295" fmla="*/ 6050102 h 6596467"/>
              <a:gd name="connsiteX296" fmla="*/ 3756121 w 8564608"/>
              <a:gd name="connsiteY296" fmla="*/ 6075433 h 6596467"/>
              <a:gd name="connsiteX297" fmla="*/ 3743460 w 8564608"/>
              <a:gd name="connsiteY297" fmla="*/ 6050102 h 6596467"/>
              <a:gd name="connsiteX298" fmla="*/ 3709694 w 8564608"/>
              <a:gd name="connsiteY298" fmla="*/ 6033214 h 6596467"/>
              <a:gd name="connsiteX299" fmla="*/ 3536639 w 8564608"/>
              <a:gd name="connsiteY299" fmla="*/ 6151431 h 6596467"/>
              <a:gd name="connsiteX300" fmla="*/ 3397352 w 8564608"/>
              <a:gd name="connsiteY300" fmla="*/ 6278090 h 6596467"/>
              <a:gd name="connsiteX301" fmla="*/ 3372026 w 8564608"/>
              <a:gd name="connsiteY301" fmla="*/ 6282311 h 6596467"/>
              <a:gd name="connsiteX302" fmla="*/ 3367806 w 8564608"/>
              <a:gd name="connsiteY302" fmla="*/ 6261202 h 6596467"/>
              <a:gd name="connsiteX303" fmla="*/ 3385746 w 8564608"/>
              <a:gd name="connsiteY303" fmla="*/ 6149319 h 6596467"/>
              <a:gd name="connsiteX304" fmla="*/ 3387550 w 8564608"/>
              <a:gd name="connsiteY304" fmla="*/ 6119461 h 6596467"/>
              <a:gd name="connsiteX305" fmla="*/ 3363994 w 8564608"/>
              <a:gd name="connsiteY305" fmla="*/ 6138763 h 6596467"/>
              <a:gd name="connsiteX306" fmla="*/ 3300681 w 8564608"/>
              <a:gd name="connsiteY306" fmla="*/ 6223203 h 6596467"/>
              <a:gd name="connsiteX307" fmla="*/ 3212044 w 8564608"/>
              <a:gd name="connsiteY307" fmla="*/ 6290756 h 6596467"/>
              <a:gd name="connsiteX308" fmla="*/ 3026329 w 8564608"/>
              <a:gd name="connsiteY308" fmla="*/ 6417415 h 6596467"/>
              <a:gd name="connsiteX309" fmla="*/ 2878600 w 8564608"/>
              <a:gd name="connsiteY309" fmla="*/ 6489188 h 6596467"/>
              <a:gd name="connsiteX310" fmla="*/ 2802626 w 8564608"/>
              <a:gd name="connsiteY310" fmla="*/ 6408970 h 6596467"/>
              <a:gd name="connsiteX311" fmla="*/ 2756197 w 8564608"/>
              <a:gd name="connsiteY311" fmla="*/ 6362528 h 6596467"/>
              <a:gd name="connsiteX312" fmla="*/ 2781520 w 8564608"/>
              <a:gd name="connsiteY312" fmla="*/ 6328752 h 6596467"/>
              <a:gd name="connsiteX313" fmla="*/ 2794183 w 8564608"/>
              <a:gd name="connsiteY313" fmla="*/ 6307644 h 6596467"/>
              <a:gd name="connsiteX314" fmla="*/ 2789963 w 8564608"/>
              <a:gd name="connsiteY314" fmla="*/ 6168319 h 6596467"/>
              <a:gd name="connsiteX315" fmla="*/ 2785743 w 8564608"/>
              <a:gd name="connsiteY315" fmla="*/ 6138763 h 6596467"/>
              <a:gd name="connsiteX316" fmla="*/ 2726650 w 8564608"/>
              <a:gd name="connsiteY316" fmla="*/ 6142986 h 6596467"/>
              <a:gd name="connsiteX317" fmla="*/ 2709767 w 8564608"/>
              <a:gd name="connsiteY317" fmla="*/ 6003661 h 6596467"/>
              <a:gd name="connsiteX318" fmla="*/ 2811067 w 8564608"/>
              <a:gd name="connsiteY318" fmla="*/ 5822114 h 6596467"/>
              <a:gd name="connsiteX319" fmla="*/ 2815287 w 8564608"/>
              <a:gd name="connsiteY319" fmla="*/ 5775673 h 6596467"/>
              <a:gd name="connsiteX320" fmla="*/ 2751976 w 8564608"/>
              <a:gd name="connsiteY320" fmla="*/ 5775673 h 6596467"/>
              <a:gd name="connsiteX321" fmla="*/ 2688665 w 8564608"/>
              <a:gd name="connsiteY321" fmla="*/ 5847448 h 6596467"/>
              <a:gd name="connsiteX322" fmla="*/ 2562038 w 8564608"/>
              <a:gd name="connsiteY322" fmla="*/ 5999438 h 6596467"/>
              <a:gd name="connsiteX323" fmla="*/ 2549375 w 8564608"/>
              <a:gd name="connsiteY323" fmla="*/ 6012104 h 6596467"/>
              <a:gd name="connsiteX324" fmla="*/ 2448076 w 8564608"/>
              <a:gd name="connsiteY324" fmla="*/ 6096544 h 6596467"/>
              <a:gd name="connsiteX325" fmla="*/ 2076644 w 8564608"/>
              <a:gd name="connsiteY325" fmla="*/ 6573628 h 6596467"/>
              <a:gd name="connsiteX326" fmla="*/ 2030215 w 8564608"/>
              <a:gd name="connsiteY326" fmla="*/ 6590516 h 6596467"/>
              <a:gd name="connsiteX327" fmla="*/ 2017552 w 8564608"/>
              <a:gd name="connsiteY327" fmla="*/ 6548297 h 6596467"/>
              <a:gd name="connsiteX328" fmla="*/ 2038658 w 8564608"/>
              <a:gd name="connsiteY328" fmla="*/ 6430081 h 6596467"/>
              <a:gd name="connsiteX329" fmla="*/ 2085085 w 8564608"/>
              <a:gd name="connsiteY329" fmla="*/ 6307644 h 6596467"/>
              <a:gd name="connsiteX330" fmla="*/ 2144177 w 8564608"/>
              <a:gd name="connsiteY330" fmla="*/ 6193650 h 6596467"/>
              <a:gd name="connsiteX331" fmla="*/ 2093528 w 8564608"/>
              <a:gd name="connsiteY331" fmla="*/ 6113432 h 6596467"/>
              <a:gd name="connsiteX332" fmla="*/ 2063981 w 8564608"/>
              <a:gd name="connsiteY332" fmla="*/ 6096544 h 6596467"/>
              <a:gd name="connsiteX333" fmla="*/ 2089307 w 8564608"/>
              <a:gd name="connsiteY333" fmla="*/ 6079656 h 6596467"/>
              <a:gd name="connsiteX334" fmla="*/ 2131514 w 8564608"/>
              <a:gd name="connsiteY334" fmla="*/ 6003661 h 6596467"/>
              <a:gd name="connsiteX335" fmla="*/ 2068201 w 8564608"/>
              <a:gd name="connsiteY335" fmla="*/ 5982550 h 6596467"/>
              <a:gd name="connsiteX336" fmla="*/ 1975345 w 8564608"/>
              <a:gd name="connsiteY336" fmla="*/ 6050102 h 6596467"/>
              <a:gd name="connsiteX337" fmla="*/ 1950019 w 8564608"/>
              <a:gd name="connsiteY337" fmla="*/ 6075433 h 6596467"/>
              <a:gd name="connsiteX338" fmla="*/ 1937358 w 8564608"/>
              <a:gd name="connsiteY338" fmla="*/ 6050102 h 6596467"/>
              <a:gd name="connsiteX339" fmla="*/ 1903592 w 8564608"/>
              <a:gd name="connsiteY339" fmla="*/ 6033214 h 6596467"/>
              <a:gd name="connsiteX340" fmla="*/ 1730537 w 8564608"/>
              <a:gd name="connsiteY340" fmla="*/ 6151431 h 6596467"/>
              <a:gd name="connsiteX341" fmla="*/ 1591250 w 8564608"/>
              <a:gd name="connsiteY341" fmla="*/ 6278090 h 6596467"/>
              <a:gd name="connsiteX342" fmla="*/ 1565924 w 8564608"/>
              <a:gd name="connsiteY342" fmla="*/ 6282311 h 6596467"/>
              <a:gd name="connsiteX343" fmla="*/ 1561704 w 8564608"/>
              <a:gd name="connsiteY343" fmla="*/ 6261202 h 6596467"/>
              <a:gd name="connsiteX344" fmla="*/ 1591250 w 8564608"/>
              <a:gd name="connsiteY344" fmla="*/ 6037437 h 6596467"/>
              <a:gd name="connsiteX345" fmla="*/ 1633457 w 8564608"/>
              <a:gd name="connsiteY345" fmla="*/ 5885444 h 6596467"/>
              <a:gd name="connsiteX346" fmla="*/ 1519497 w 8564608"/>
              <a:gd name="connsiteY346" fmla="*/ 5927666 h 6596467"/>
              <a:gd name="connsiteX347" fmla="*/ 1473068 w 8564608"/>
              <a:gd name="connsiteY347" fmla="*/ 5919220 h 6596467"/>
              <a:gd name="connsiteX348" fmla="*/ 1473068 w 8564608"/>
              <a:gd name="connsiteY348" fmla="*/ 5830560 h 6596467"/>
              <a:gd name="connsiteX349" fmla="*/ 1489951 w 8564608"/>
              <a:gd name="connsiteY349" fmla="*/ 5716566 h 6596467"/>
              <a:gd name="connsiteX350" fmla="*/ 1485728 w 8564608"/>
              <a:gd name="connsiteY350" fmla="*/ 5682789 h 6596467"/>
              <a:gd name="connsiteX351" fmla="*/ 1447742 w 8564608"/>
              <a:gd name="connsiteY351" fmla="*/ 5695455 h 6596467"/>
              <a:gd name="connsiteX352" fmla="*/ 1422418 w 8564608"/>
              <a:gd name="connsiteY352" fmla="*/ 5725008 h 6596467"/>
              <a:gd name="connsiteX353" fmla="*/ 1236702 w 8564608"/>
              <a:gd name="connsiteY353" fmla="*/ 5952996 h 6596467"/>
              <a:gd name="connsiteX354" fmla="*/ 1122740 w 8564608"/>
              <a:gd name="connsiteY354" fmla="*/ 5974107 h 6596467"/>
              <a:gd name="connsiteX355" fmla="*/ 1067867 w 8564608"/>
              <a:gd name="connsiteY355" fmla="*/ 5974107 h 6596467"/>
              <a:gd name="connsiteX356" fmla="*/ 1050984 w 8564608"/>
              <a:gd name="connsiteY356" fmla="*/ 5986773 h 6596467"/>
              <a:gd name="connsiteX357" fmla="*/ 966568 w 8564608"/>
              <a:gd name="connsiteY357" fmla="*/ 5965662 h 6596467"/>
              <a:gd name="connsiteX358" fmla="*/ 991894 w 8564608"/>
              <a:gd name="connsiteY358" fmla="*/ 5898112 h 6596467"/>
              <a:gd name="connsiteX359" fmla="*/ 1152284 w 8564608"/>
              <a:gd name="connsiteY359" fmla="*/ 5661679 h 6596467"/>
              <a:gd name="connsiteX360" fmla="*/ 1139623 w 8564608"/>
              <a:gd name="connsiteY360" fmla="*/ 5606794 h 6596467"/>
              <a:gd name="connsiteX361" fmla="*/ 1093193 w 8564608"/>
              <a:gd name="connsiteY361" fmla="*/ 5619460 h 6596467"/>
              <a:gd name="connsiteX362" fmla="*/ 1004557 w 8564608"/>
              <a:gd name="connsiteY362" fmla="*/ 5703900 h 6596467"/>
              <a:gd name="connsiteX363" fmla="*/ 953907 w 8564608"/>
              <a:gd name="connsiteY363" fmla="*/ 5703900 h 6596467"/>
              <a:gd name="connsiteX364" fmla="*/ 983451 w 8564608"/>
              <a:gd name="connsiteY364" fmla="*/ 5670124 h 6596467"/>
              <a:gd name="connsiteX365" fmla="*/ 1008777 w 8564608"/>
              <a:gd name="connsiteY365" fmla="*/ 5653236 h 6596467"/>
              <a:gd name="connsiteX366" fmla="*/ 987674 w 8564608"/>
              <a:gd name="connsiteY366" fmla="*/ 5568795 h 6596467"/>
              <a:gd name="connsiteX367" fmla="*/ 970790 w 8564608"/>
              <a:gd name="connsiteY367" fmla="*/ 5535019 h 6596467"/>
              <a:gd name="connsiteX368" fmla="*/ 1080530 w 8564608"/>
              <a:gd name="connsiteY368" fmla="*/ 5332365 h 6596467"/>
              <a:gd name="connsiteX369" fmla="*/ 1240922 w 8564608"/>
              <a:gd name="connsiteY369" fmla="*/ 5146598 h 6596467"/>
              <a:gd name="connsiteX370" fmla="*/ 1397092 w 8564608"/>
              <a:gd name="connsiteY370" fmla="*/ 4927055 h 6596467"/>
              <a:gd name="connsiteX371" fmla="*/ 1422418 w 8564608"/>
              <a:gd name="connsiteY371" fmla="*/ 4901722 h 6596467"/>
              <a:gd name="connsiteX372" fmla="*/ 1700990 w 8564608"/>
              <a:gd name="connsiteY372" fmla="*/ 4606184 h 6596467"/>
              <a:gd name="connsiteX373" fmla="*/ 1713654 w 8564608"/>
              <a:gd name="connsiteY373" fmla="*/ 4534412 h 6596467"/>
              <a:gd name="connsiteX374" fmla="*/ 1637680 w 8564608"/>
              <a:gd name="connsiteY374" fmla="*/ 4547077 h 6596467"/>
              <a:gd name="connsiteX375" fmla="*/ 1477288 w 8564608"/>
              <a:gd name="connsiteY375" fmla="*/ 4724401 h 6596467"/>
              <a:gd name="connsiteX376" fmla="*/ 1397092 w 8564608"/>
              <a:gd name="connsiteY376" fmla="*/ 4728621 h 6596467"/>
              <a:gd name="connsiteX377" fmla="*/ 1342222 w 8564608"/>
              <a:gd name="connsiteY377" fmla="*/ 4724401 h 6596467"/>
              <a:gd name="connsiteX378" fmla="*/ 962348 w 8564608"/>
              <a:gd name="connsiteY378" fmla="*/ 5053715 h 6596467"/>
              <a:gd name="connsiteX379" fmla="*/ 763969 w 8564608"/>
              <a:gd name="connsiteY379" fmla="*/ 5159264 h 6596467"/>
              <a:gd name="connsiteX380" fmla="*/ 717539 w 8564608"/>
              <a:gd name="connsiteY380" fmla="*/ 5184595 h 6596467"/>
              <a:gd name="connsiteX381" fmla="*/ 531824 w 8564608"/>
              <a:gd name="connsiteY381" fmla="*/ 5328142 h 6596467"/>
              <a:gd name="connsiteX382" fmla="*/ 400978 w 8564608"/>
              <a:gd name="connsiteY382" fmla="*/ 5416805 h 6596467"/>
              <a:gd name="connsiteX383" fmla="*/ 329225 w 8564608"/>
              <a:gd name="connsiteY383" fmla="*/ 5433693 h 6596467"/>
              <a:gd name="connsiteX384" fmla="*/ 308121 w 8564608"/>
              <a:gd name="connsiteY384" fmla="*/ 5370363 h 6596467"/>
              <a:gd name="connsiteX385" fmla="*/ 417861 w 8564608"/>
              <a:gd name="connsiteY385" fmla="*/ 5167709 h 6596467"/>
              <a:gd name="connsiteX386" fmla="*/ 219483 w 8564608"/>
              <a:gd name="connsiteY386" fmla="*/ 5273258 h 6596467"/>
              <a:gd name="connsiteX387" fmla="*/ 181496 w 8564608"/>
              <a:gd name="connsiteY387" fmla="*/ 5290146 h 6596467"/>
              <a:gd name="connsiteX388" fmla="*/ 177275 w 8564608"/>
              <a:gd name="connsiteY388" fmla="*/ 5256370 h 6596467"/>
              <a:gd name="connsiteX389" fmla="*/ 151949 w 8564608"/>
              <a:gd name="connsiteY389" fmla="*/ 5218371 h 6596467"/>
              <a:gd name="connsiteX390" fmla="*/ 118183 w 8564608"/>
              <a:gd name="connsiteY390" fmla="*/ 5247927 h 6596467"/>
              <a:gd name="connsiteX391" fmla="*/ 71756 w 8564608"/>
              <a:gd name="connsiteY391" fmla="*/ 5290146 h 6596467"/>
              <a:gd name="connsiteX392" fmla="*/ 0 w 8564608"/>
              <a:gd name="connsiteY392" fmla="*/ 5252147 h 6596467"/>
              <a:gd name="connsiteX393" fmla="*/ 59093 w 8564608"/>
              <a:gd name="connsiteY393" fmla="*/ 5222593 h 6596467"/>
              <a:gd name="connsiteX394" fmla="*/ 84416 w 8564608"/>
              <a:gd name="connsiteY394" fmla="*/ 5218371 h 6596467"/>
              <a:gd name="connsiteX395" fmla="*/ 42210 w 8564608"/>
              <a:gd name="connsiteY395" fmla="*/ 5197262 h 6596467"/>
              <a:gd name="connsiteX396" fmla="*/ 33767 w 8564608"/>
              <a:gd name="connsiteY396" fmla="*/ 5150821 h 6596467"/>
              <a:gd name="connsiteX397" fmla="*/ 46430 w 8564608"/>
              <a:gd name="connsiteY397" fmla="*/ 5125487 h 6596467"/>
              <a:gd name="connsiteX398" fmla="*/ 67533 w 8564608"/>
              <a:gd name="connsiteY398" fmla="*/ 4948164 h 6596467"/>
              <a:gd name="connsiteX399" fmla="*/ 109743 w 8564608"/>
              <a:gd name="connsiteY399" fmla="*/ 4766620 h 6596467"/>
              <a:gd name="connsiteX400" fmla="*/ 122406 w 8564608"/>
              <a:gd name="connsiteY400" fmla="*/ 4724401 h 6596467"/>
              <a:gd name="connsiteX401" fmla="*/ 151949 w 8564608"/>
              <a:gd name="connsiteY401" fmla="*/ 4601962 h 6596467"/>
              <a:gd name="connsiteX402" fmla="*/ 130846 w 8564608"/>
              <a:gd name="connsiteY402" fmla="*/ 4521744 h 6596467"/>
              <a:gd name="connsiteX403" fmla="*/ 135066 w 8564608"/>
              <a:gd name="connsiteY403" fmla="*/ 4458414 h 6596467"/>
              <a:gd name="connsiteX404" fmla="*/ 139289 w 8564608"/>
              <a:gd name="connsiteY404" fmla="*/ 4420418 h 6596467"/>
              <a:gd name="connsiteX405" fmla="*/ 130846 w 8564608"/>
              <a:gd name="connsiteY405" fmla="*/ 4407750 h 6596467"/>
              <a:gd name="connsiteX406" fmla="*/ 160392 w 8564608"/>
              <a:gd name="connsiteY406" fmla="*/ 4302201 h 6596467"/>
              <a:gd name="connsiteX407" fmla="*/ 156172 w 8564608"/>
              <a:gd name="connsiteY407" fmla="*/ 4251537 h 6596467"/>
              <a:gd name="connsiteX408" fmla="*/ 206822 w 8564608"/>
              <a:gd name="connsiteY408" fmla="*/ 4141765 h 6596467"/>
              <a:gd name="connsiteX409" fmla="*/ 337668 w 8564608"/>
              <a:gd name="connsiteY409" fmla="*/ 4031994 h 6596467"/>
              <a:gd name="connsiteX410" fmla="*/ 350328 w 8564608"/>
              <a:gd name="connsiteY410" fmla="*/ 4015106 h 6596467"/>
              <a:gd name="connsiteX411" fmla="*/ 493837 w 8564608"/>
              <a:gd name="connsiteY411" fmla="*/ 3778675 h 6596467"/>
              <a:gd name="connsiteX412" fmla="*/ 650006 w 8564608"/>
              <a:gd name="connsiteY412" fmla="*/ 3529579 h 6596467"/>
              <a:gd name="connsiteX413" fmla="*/ 873711 w 8564608"/>
              <a:gd name="connsiteY413" fmla="*/ 3238261 h 6596467"/>
              <a:gd name="connsiteX414" fmla="*/ 1063647 w 8564608"/>
              <a:gd name="connsiteY414" fmla="*/ 2896282 h 6596467"/>
              <a:gd name="connsiteX415" fmla="*/ 1059427 w 8564608"/>
              <a:gd name="connsiteY415" fmla="*/ 2803398 h 6596467"/>
              <a:gd name="connsiteX416" fmla="*/ 1059427 w 8564608"/>
              <a:gd name="connsiteY416" fmla="*/ 2765400 h 6596467"/>
              <a:gd name="connsiteX417" fmla="*/ 1287352 w 8564608"/>
              <a:gd name="connsiteY417" fmla="*/ 2402310 h 6596467"/>
              <a:gd name="connsiteX418" fmla="*/ 1422418 w 8564608"/>
              <a:gd name="connsiteY418" fmla="*/ 2110992 h 6596467"/>
              <a:gd name="connsiteX419" fmla="*/ 1439301 w 8564608"/>
              <a:gd name="connsiteY419" fmla="*/ 2068773 h 6596467"/>
              <a:gd name="connsiteX420" fmla="*/ 1321118 w 8564608"/>
              <a:gd name="connsiteY420" fmla="*/ 2110992 h 6596467"/>
              <a:gd name="connsiteX421" fmla="*/ 1278910 w 8564608"/>
              <a:gd name="connsiteY421" fmla="*/ 2136325 h 6596467"/>
              <a:gd name="connsiteX422" fmla="*/ 1126960 w 8564608"/>
              <a:gd name="connsiteY422" fmla="*/ 2153213 h 6596467"/>
              <a:gd name="connsiteX423" fmla="*/ 1114297 w 8564608"/>
              <a:gd name="connsiteY423" fmla="*/ 2157433 h 6596467"/>
              <a:gd name="connsiteX424" fmla="*/ 975011 w 8564608"/>
              <a:gd name="connsiteY424" fmla="*/ 2203875 h 6596467"/>
              <a:gd name="connsiteX425" fmla="*/ 493837 w 8564608"/>
              <a:gd name="connsiteY425" fmla="*/ 2334757 h 6596467"/>
              <a:gd name="connsiteX426" fmla="*/ 422084 w 8564608"/>
              <a:gd name="connsiteY426" fmla="*/ 2351645 h 6596467"/>
              <a:gd name="connsiteX427" fmla="*/ 371434 w 8564608"/>
              <a:gd name="connsiteY427" fmla="*/ 2334757 h 6596467"/>
              <a:gd name="connsiteX428" fmla="*/ 405201 w 8564608"/>
              <a:gd name="connsiteY428" fmla="*/ 2300981 h 6596467"/>
              <a:gd name="connsiteX429" fmla="*/ 721762 w 8564608"/>
              <a:gd name="connsiteY429" fmla="*/ 2174321 h 6596467"/>
              <a:gd name="connsiteX430" fmla="*/ 1181830 w 8564608"/>
              <a:gd name="connsiteY430" fmla="*/ 2030774 h 6596467"/>
              <a:gd name="connsiteX431" fmla="*/ 1219819 w 8564608"/>
              <a:gd name="connsiteY431" fmla="*/ 2022331 h 6596467"/>
              <a:gd name="connsiteX432" fmla="*/ 1232481 w 8564608"/>
              <a:gd name="connsiteY432" fmla="*/ 2001220 h 6596467"/>
              <a:gd name="connsiteX433" fmla="*/ 1211376 w 8564608"/>
              <a:gd name="connsiteY433" fmla="*/ 1988555 h 6596467"/>
              <a:gd name="connsiteX434" fmla="*/ 903258 w 8564608"/>
              <a:gd name="connsiteY434" fmla="*/ 2034997 h 6596467"/>
              <a:gd name="connsiteX435" fmla="*/ 877931 w 8564608"/>
              <a:gd name="connsiteY435" fmla="*/ 2030774 h 6596467"/>
              <a:gd name="connsiteX436" fmla="*/ 877931 w 8564608"/>
              <a:gd name="connsiteY436" fmla="*/ 2001220 h 6596467"/>
              <a:gd name="connsiteX437" fmla="*/ 970790 w 8564608"/>
              <a:gd name="connsiteY437" fmla="*/ 1937891 h 6596467"/>
              <a:gd name="connsiteX438" fmla="*/ 1034101 w 8564608"/>
              <a:gd name="connsiteY438" fmla="*/ 1878784 h 6596467"/>
              <a:gd name="connsiteX439" fmla="*/ 1097414 w 8564608"/>
              <a:gd name="connsiteY439" fmla="*/ 1832342 h 6596467"/>
              <a:gd name="connsiteX440" fmla="*/ 1283129 w 8564608"/>
              <a:gd name="connsiteY440" fmla="*/ 1790120 h 6596467"/>
              <a:gd name="connsiteX441" fmla="*/ 1608134 w 8564608"/>
              <a:gd name="connsiteY441" fmla="*/ 1714125 h 6596467"/>
              <a:gd name="connsiteX442" fmla="*/ 1409755 w 8564608"/>
              <a:gd name="connsiteY442" fmla="*/ 1684572 h 6596467"/>
              <a:gd name="connsiteX443" fmla="*/ 1228259 w 8564608"/>
              <a:gd name="connsiteY443" fmla="*/ 1735236 h 6596467"/>
              <a:gd name="connsiteX444" fmla="*/ 1181830 w 8564608"/>
              <a:gd name="connsiteY444" fmla="*/ 1726791 h 6596467"/>
              <a:gd name="connsiteX445" fmla="*/ 1359105 w 8564608"/>
              <a:gd name="connsiteY445" fmla="*/ 1659241 h 6596467"/>
              <a:gd name="connsiteX446" fmla="*/ 1283129 w 8564608"/>
              <a:gd name="connsiteY446" fmla="*/ 1646573 h 6596467"/>
              <a:gd name="connsiteX447" fmla="*/ 1232481 w 8564608"/>
              <a:gd name="connsiteY447" fmla="*/ 1667684 h 6596467"/>
              <a:gd name="connsiteX448" fmla="*/ 1194493 w 8564608"/>
              <a:gd name="connsiteY448" fmla="*/ 1663461 h 6596467"/>
              <a:gd name="connsiteX449" fmla="*/ 1207156 w 8564608"/>
              <a:gd name="connsiteY449" fmla="*/ 1629685 h 6596467"/>
              <a:gd name="connsiteX450" fmla="*/ 1240922 w 8564608"/>
              <a:gd name="connsiteY450" fmla="*/ 1591688 h 6596467"/>
              <a:gd name="connsiteX451" fmla="*/ 983451 w 8564608"/>
              <a:gd name="connsiteY451" fmla="*/ 1633907 h 6596467"/>
              <a:gd name="connsiteX452" fmla="*/ 738645 w 8564608"/>
              <a:gd name="connsiteY452" fmla="*/ 1633907 h 6596467"/>
              <a:gd name="connsiteX453" fmla="*/ 1316896 w 8564608"/>
              <a:gd name="connsiteY453" fmla="*/ 1494583 h 6596467"/>
              <a:gd name="connsiteX454" fmla="*/ 1274689 w 8564608"/>
              <a:gd name="connsiteY454" fmla="*/ 1473472 h 6596467"/>
              <a:gd name="connsiteX455" fmla="*/ 1321118 w 8564608"/>
              <a:gd name="connsiteY455" fmla="*/ 1448141 h 6596467"/>
              <a:gd name="connsiteX456" fmla="*/ 1574367 w 8564608"/>
              <a:gd name="connsiteY456" fmla="*/ 1376366 h 6596467"/>
              <a:gd name="connsiteX457" fmla="*/ 1785406 w 8564608"/>
              <a:gd name="connsiteY457" fmla="*/ 1367923 h 6596467"/>
              <a:gd name="connsiteX458" fmla="*/ 1924695 w 8564608"/>
              <a:gd name="connsiteY458" fmla="*/ 1342592 h 6596467"/>
              <a:gd name="connsiteX459" fmla="*/ 2055541 w 8564608"/>
              <a:gd name="connsiteY459" fmla="*/ 1300371 h 6596467"/>
              <a:gd name="connsiteX460" fmla="*/ 2089307 w 8564608"/>
              <a:gd name="connsiteY460" fmla="*/ 1266595 h 6596467"/>
              <a:gd name="connsiteX461" fmla="*/ 2030215 w 8564608"/>
              <a:gd name="connsiteY461" fmla="*/ 1199045 h 6596467"/>
              <a:gd name="connsiteX462" fmla="*/ 1975345 w 8564608"/>
              <a:gd name="connsiteY462" fmla="*/ 1203265 h 6596467"/>
              <a:gd name="connsiteX463" fmla="*/ 1840279 w 8564608"/>
              <a:gd name="connsiteY463" fmla="*/ 1156823 h 6596467"/>
              <a:gd name="connsiteX464" fmla="*/ 1709433 w 8564608"/>
              <a:gd name="connsiteY464" fmla="*/ 1173711 h 6596467"/>
              <a:gd name="connsiteX465" fmla="*/ 1726316 w 8564608"/>
              <a:gd name="connsiteY465" fmla="*/ 1148380 h 6596467"/>
              <a:gd name="connsiteX466" fmla="*/ 1966902 w 8564608"/>
              <a:gd name="connsiteY466" fmla="*/ 1068163 h 6596467"/>
              <a:gd name="connsiteX467" fmla="*/ 2034435 w 8564608"/>
              <a:gd name="connsiteY467" fmla="*/ 1097716 h 6596467"/>
              <a:gd name="connsiteX468" fmla="*/ 2106190 w 8564608"/>
              <a:gd name="connsiteY468" fmla="*/ 1135715 h 6596467"/>
              <a:gd name="connsiteX469" fmla="*/ 2148397 w 8564608"/>
              <a:gd name="connsiteY469" fmla="*/ 1127270 h 6596467"/>
              <a:gd name="connsiteX470" fmla="*/ 2194827 w 8564608"/>
              <a:gd name="connsiteY470" fmla="*/ 1148380 h 6596467"/>
              <a:gd name="connsiteX471" fmla="*/ 2177945 w 8564608"/>
              <a:gd name="connsiteY471" fmla="*/ 1190599 h 6596467"/>
              <a:gd name="connsiteX472" fmla="*/ 2156840 w 8564608"/>
              <a:gd name="connsiteY472" fmla="*/ 1220153 h 6596467"/>
              <a:gd name="connsiteX473" fmla="*/ 2177945 w 8564608"/>
              <a:gd name="connsiteY473" fmla="*/ 1237041 h 6596467"/>
              <a:gd name="connsiteX474" fmla="*/ 2199047 w 8564608"/>
              <a:gd name="connsiteY474" fmla="*/ 1211710 h 6596467"/>
              <a:gd name="connsiteX475" fmla="*/ 2224374 w 8564608"/>
              <a:gd name="connsiteY475" fmla="*/ 1177934 h 6596467"/>
              <a:gd name="connsiteX476" fmla="*/ 2308789 w 8564608"/>
              <a:gd name="connsiteY476" fmla="*/ 1169489 h 6596467"/>
              <a:gd name="connsiteX477" fmla="*/ 2397426 w 8564608"/>
              <a:gd name="connsiteY477" fmla="*/ 1156823 h 6596467"/>
              <a:gd name="connsiteX478" fmla="*/ 2397426 w 8564608"/>
              <a:gd name="connsiteY478" fmla="*/ 1152603 h 6596467"/>
              <a:gd name="connsiteX479" fmla="*/ 2646454 w 8564608"/>
              <a:gd name="connsiteY479" fmla="*/ 852840 h 6596467"/>
              <a:gd name="connsiteX480" fmla="*/ 2768860 w 8564608"/>
              <a:gd name="connsiteY480" fmla="*/ 755737 h 6596467"/>
              <a:gd name="connsiteX481" fmla="*/ 2794183 w 8564608"/>
              <a:gd name="connsiteY481" fmla="*/ 721960 h 6596467"/>
              <a:gd name="connsiteX482" fmla="*/ 2887042 w 8564608"/>
              <a:gd name="connsiteY482" fmla="*/ 574190 h 6596467"/>
              <a:gd name="connsiteX483" fmla="*/ 3060095 w 8564608"/>
              <a:gd name="connsiteY483" fmla="*/ 527749 h 6596467"/>
              <a:gd name="connsiteX484" fmla="*/ 3110745 w 8564608"/>
              <a:gd name="connsiteY484" fmla="*/ 599521 h 6596467"/>
              <a:gd name="connsiteX485" fmla="*/ 3064315 w 8564608"/>
              <a:gd name="connsiteY485" fmla="*/ 835952 h 6596467"/>
              <a:gd name="connsiteX486" fmla="*/ 3060095 w 8564608"/>
              <a:gd name="connsiteY486" fmla="*/ 873951 h 6596467"/>
              <a:gd name="connsiteX487" fmla="*/ 3106525 w 8564608"/>
              <a:gd name="connsiteY487" fmla="*/ 865508 h 6596467"/>
              <a:gd name="connsiteX488" fmla="*/ 3190941 w 8564608"/>
              <a:gd name="connsiteY488" fmla="*/ 755737 h 6596467"/>
              <a:gd name="connsiteX489" fmla="*/ 3515943 w 8564608"/>
              <a:gd name="connsiteY489" fmla="*/ 350425 h 6596467"/>
              <a:gd name="connsiteX490" fmla="*/ 3583476 w 8564608"/>
              <a:gd name="connsiteY490" fmla="*/ 295538 h 6596467"/>
              <a:gd name="connsiteX491" fmla="*/ 3629905 w 8564608"/>
              <a:gd name="connsiteY491" fmla="*/ 295538 h 6596467"/>
              <a:gd name="connsiteX492" fmla="*/ 3659452 w 8564608"/>
              <a:gd name="connsiteY492" fmla="*/ 295538 h 6596467"/>
              <a:gd name="connsiteX493" fmla="*/ 3748088 w 8564608"/>
              <a:gd name="connsiteY493" fmla="*/ 333537 h 6596467"/>
              <a:gd name="connsiteX494" fmla="*/ 3756531 w 8564608"/>
              <a:gd name="connsiteY494" fmla="*/ 346202 h 6596467"/>
              <a:gd name="connsiteX495" fmla="*/ 3781854 w 8564608"/>
              <a:gd name="connsiteY495" fmla="*/ 485530 h 6596467"/>
              <a:gd name="connsiteX496" fmla="*/ 3769194 w 8564608"/>
              <a:gd name="connsiteY496" fmla="*/ 510861 h 6596467"/>
              <a:gd name="connsiteX497" fmla="*/ 3828284 w 8564608"/>
              <a:gd name="connsiteY497" fmla="*/ 603744 h 6596467"/>
              <a:gd name="connsiteX498" fmla="*/ 3836727 w 8564608"/>
              <a:gd name="connsiteY498" fmla="*/ 599521 h 6596467"/>
              <a:gd name="connsiteX499" fmla="*/ 3946467 w 8564608"/>
              <a:gd name="connsiteY499" fmla="*/ 489750 h 6596467"/>
              <a:gd name="connsiteX500" fmla="*/ 4026663 w 8564608"/>
              <a:gd name="connsiteY500" fmla="*/ 413755 h 6596467"/>
              <a:gd name="connsiteX501" fmla="*/ 3988676 w 8564608"/>
              <a:gd name="connsiteY501" fmla="*/ 291318 h 6596467"/>
              <a:gd name="connsiteX502" fmla="*/ 4009779 w 8564608"/>
              <a:gd name="connsiteY502" fmla="*/ 274430 h 6596467"/>
              <a:gd name="connsiteX503" fmla="*/ 4014000 w 8564608"/>
              <a:gd name="connsiteY503" fmla="*/ 299761 h 6596467"/>
              <a:gd name="connsiteX504" fmla="*/ 4014000 w 8564608"/>
              <a:gd name="connsiteY504" fmla="*/ 341982 h 6596467"/>
              <a:gd name="connsiteX505" fmla="*/ 4039326 w 8564608"/>
              <a:gd name="connsiteY505" fmla="*/ 312429 h 6596467"/>
              <a:gd name="connsiteX506" fmla="*/ 4064649 w 8564608"/>
              <a:gd name="connsiteY506" fmla="*/ 173101 h 6596467"/>
              <a:gd name="connsiteX507" fmla="*/ 4161729 w 8564608"/>
              <a:gd name="connsiteY507" fmla="*/ 71775 h 6596467"/>
              <a:gd name="connsiteX508" fmla="*/ 4191275 w 8564608"/>
              <a:gd name="connsiteY508" fmla="*/ 50664 h 6596467"/>
              <a:gd name="connsiteX509" fmla="*/ 4271471 w 8564608"/>
              <a:gd name="connsiteY509" fmla="*/ 0 h 659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8564608" h="6596467">
                <a:moveTo>
                  <a:pt x="4271471" y="0"/>
                </a:moveTo>
                <a:cubicBezTo>
                  <a:pt x="4292575" y="0"/>
                  <a:pt x="4355887" y="88663"/>
                  <a:pt x="4351667" y="113994"/>
                </a:cubicBezTo>
                <a:cubicBezTo>
                  <a:pt x="4326341" y="215323"/>
                  <a:pt x="4301017" y="316649"/>
                  <a:pt x="4275691" y="417977"/>
                </a:cubicBezTo>
                <a:cubicBezTo>
                  <a:pt x="4267251" y="443308"/>
                  <a:pt x="4250368" y="460196"/>
                  <a:pt x="4225042" y="451753"/>
                </a:cubicBezTo>
                <a:cubicBezTo>
                  <a:pt x="4195495" y="443308"/>
                  <a:pt x="4208158" y="417977"/>
                  <a:pt x="4212379" y="396867"/>
                </a:cubicBezTo>
                <a:cubicBezTo>
                  <a:pt x="4212379" y="379978"/>
                  <a:pt x="4225042" y="363090"/>
                  <a:pt x="4220821" y="337759"/>
                </a:cubicBezTo>
                <a:cubicBezTo>
                  <a:pt x="4153288" y="401089"/>
                  <a:pt x="4127962" y="472862"/>
                  <a:pt x="4106859" y="557302"/>
                </a:cubicBezTo>
                <a:cubicBezTo>
                  <a:pt x="4149066" y="540414"/>
                  <a:pt x="4153288" y="510861"/>
                  <a:pt x="4165949" y="481307"/>
                </a:cubicBezTo>
                <a:cubicBezTo>
                  <a:pt x="4170172" y="468641"/>
                  <a:pt x="4178612" y="460196"/>
                  <a:pt x="4195495" y="464419"/>
                </a:cubicBezTo>
                <a:cubicBezTo>
                  <a:pt x="4212379" y="468641"/>
                  <a:pt x="4225042" y="477084"/>
                  <a:pt x="4229262" y="493972"/>
                </a:cubicBezTo>
                <a:cubicBezTo>
                  <a:pt x="4233484" y="515083"/>
                  <a:pt x="4220821" y="515083"/>
                  <a:pt x="4208158" y="515083"/>
                </a:cubicBezTo>
                <a:cubicBezTo>
                  <a:pt x="4182832" y="523526"/>
                  <a:pt x="4182832" y="536191"/>
                  <a:pt x="4191275" y="553079"/>
                </a:cubicBezTo>
                <a:cubicBezTo>
                  <a:pt x="4216601" y="586856"/>
                  <a:pt x="4203938" y="616409"/>
                  <a:pt x="4195495" y="650185"/>
                </a:cubicBezTo>
                <a:cubicBezTo>
                  <a:pt x="4191275" y="671296"/>
                  <a:pt x="4182832" y="675519"/>
                  <a:pt x="4161729" y="667074"/>
                </a:cubicBezTo>
                <a:cubicBezTo>
                  <a:pt x="4140625" y="658631"/>
                  <a:pt x="4140625" y="688184"/>
                  <a:pt x="4140625" y="688184"/>
                </a:cubicBezTo>
                <a:cubicBezTo>
                  <a:pt x="4191275" y="709292"/>
                  <a:pt x="4170172" y="759957"/>
                  <a:pt x="4187055" y="789510"/>
                </a:cubicBezTo>
                <a:cubicBezTo>
                  <a:pt x="4191275" y="793733"/>
                  <a:pt x="4191275" y="793733"/>
                  <a:pt x="4195495" y="793733"/>
                </a:cubicBezTo>
                <a:cubicBezTo>
                  <a:pt x="4220821" y="781068"/>
                  <a:pt x="4195495" y="764179"/>
                  <a:pt x="4199718" y="747291"/>
                </a:cubicBezTo>
                <a:cubicBezTo>
                  <a:pt x="4199718" y="730403"/>
                  <a:pt x="4208158" y="721960"/>
                  <a:pt x="4220821" y="721960"/>
                </a:cubicBezTo>
                <a:cubicBezTo>
                  <a:pt x="4233484" y="721960"/>
                  <a:pt x="4237705" y="730403"/>
                  <a:pt x="4237705" y="743069"/>
                </a:cubicBezTo>
                <a:cubicBezTo>
                  <a:pt x="4246145" y="793733"/>
                  <a:pt x="4225042" y="840175"/>
                  <a:pt x="4220821" y="903504"/>
                </a:cubicBezTo>
                <a:cubicBezTo>
                  <a:pt x="4258808" y="857063"/>
                  <a:pt x="4288354" y="823286"/>
                  <a:pt x="4330561" y="810621"/>
                </a:cubicBezTo>
                <a:cubicBezTo>
                  <a:pt x="4339004" y="806398"/>
                  <a:pt x="4343224" y="793733"/>
                  <a:pt x="4339004" y="785290"/>
                </a:cubicBezTo>
                <a:cubicBezTo>
                  <a:pt x="4326341" y="734626"/>
                  <a:pt x="4364328" y="709292"/>
                  <a:pt x="4385434" y="675519"/>
                </a:cubicBezTo>
                <a:cubicBezTo>
                  <a:pt x="4423420" y="599521"/>
                  <a:pt x="4512057" y="595301"/>
                  <a:pt x="4562707" y="531971"/>
                </a:cubicBezTo>
                <a:cubicBezTo>
                  <a:pt x="4579589" y="506638"/>
                  <a:pt x="4609136" y="515083"/>
                  <a:pt x="4626019" y="548859"/>
                </a:cubicBezTo>
                <a:lnTo>
                  <a:pt x="4659569" y="609874"/>
                </a:lnTo>
                <a:lnTo>
                  <a:pt x="4693144" y="574190"/>
                </a:lnTo>
                <a:cubicBezTo>
                  <a:pt x="4743794" y="540414"/>
                  <a:pt x="4790221" y="477084"/>
                  <a:pt x="4866197" y="527749"/>
                </a:cubicBezTo>
                <a:cubicBezTo>
                  <a:pt x="4895743" y="548859"/>
                  <a:pt x="4916847" y="561525"/>
                  <a:pt x="4916847" y="599521"/>
                </a:cubicBezTo>
                <a:cubicBezTo>
                  <a:pt x="4916847" y="679739"/>
                  <a:pt x="4895743" y="759957"/>
                  <a:pt x="4870417" y="835952"/>
                </a:cubicBezTo>
                <a:cubicBezTo>
                  <a:pt x="4866197" y="848620"/>
                  <a:pt x="4849314" y="861285"/>
                  <a:pt x="4866197" y="873951"/>
                </a:cubicBezTo>
                <a:lnTo>
                  <a:pt x="4875051" y="878031"/>
                </a:lnTo>
                <a:lnTo>
                  <a:pt x="4895097" y="861285"/>
                </a:lnTo>
                <a:lnTo>
                  <a:pt x="4942935" y="829713"/>
                </a:lnTo>
                <a:lnTo>
                  <a:pt x="4956418" y="813789"/>
                </a:lnTo>
                <a:cubicBezTo>
                  <a:pt x="4970663" y="795845"/>
                  <a:pt x="4984380" y="776847"/>
                  <a:pt x="4997043" y="755737"/>
                </a:cubicBezTo>
                <a:cubicBezTo>
                  <a:pt x="5081459" y="603744"/>
                  <a:pt x="5216525" y="485530"/>
                  <a:pt x="5322045" y="350425"/>
                </a:cubicBezTo>
                <a:cubicBezTo>
                  <a:pt x="5338928" y="329314"/>
                  <a:pt x="5368474" y="312429"/>
                  <a:pt x="5389578" y="295538"/>
                </a:cubicBezTo>
                <a:cubicBezTo>
                  <a:pt x="5406461" y="282873"/>
                  <a:pt x="5423347" y="270207"/>
                  <a:pt x="5436007" y="295538"/>
                </a:cubicBezTo>
                <a:cubicBezTo>
                  <a:pt x="5444450" y="308206"/>
                  <a:pt x="5457113" y="299761"/>
                  <a:pt x="5465554" y="295538"/>
                </a:cubicBezTo>
                <a:cubicBezTo>
                  <a:pt x="5516203" y="265984"/>
                  <a:pt x="5541529" y="278652"/>
                  <a:pt x="5554190" y="333537"/>
                </a:cubicBezTo>
                <a:cubicBezTo>
                  <a:pt x="5554190" y="337759"/>
                  <a:pt x="5558413" y="346202"/>
                  <a:pt x="5562633" y="346202"/>
                </a:cubicBezTo>
                <a:cubicBezTo>
                  <a:pt x="5638606" y="379978"/>
                  <a:pt x="5596399" y="434865"/>
                  <a:pt x="5587956" y="485530"/>
                </a:cubicBezTo>
                <a:cubicBezTo>
                  <a:pt x="5583736" y="493972"/>
                  <a:pt x="5579516" y="502415"/>
                  <a:pt x="5575296" y="510861"/>
                </a:cubicBezTo>
                <a:cubicBezTo>
                  <a:pt x="5549970" y="578413"/>
                  <a:pt x="5566853" y="603744"/>
                  <a:pt x="5634386" y="603744"/>
                </a:cubicBezTo>
                <a:cubicBezTo>
                  <a:pt x="5638606" y="603744"/>
                  <a:pt x="5642829" y="603744"/>
                  <a:pt x="5642829" y="599521"/>
                </a:cubicBezTo>
                <a:cubicBezTo>
                  <a:pt x="5659712" y="544637"/>
                  <a:pt x="5739908" y="553079"/>
                  <a:pt x="5752569" y="489750"/>
                </a:cubicBezTo>
                <a:cubicBezTo>
                  <a:pt x="5761012" y="447531"/>
                  <a:pt x="5786335" y="422200"/>
                  <a:pt x="5832765" y="413755"/>
                </a:cubicBezTo>
                <a:cubicBezTo>
                  <a:pt x="5782115" y="384201"/>
                  <a:pt x="5773675" y="350425"/>
                  <a:pt x="5794778" y="291318"/>
                </a:cubicBezTo>
                <a:cubicBezTo>
                  <a:pt x="5798998" y="282873"/>
                  <a:pt x="5803218" y="270207"/>
                  <a:pt x="5815881" y="274430"/>
                </a:cubicBezTo>
                <a:cubicBezTo>
                  <a:pt x="5828545" y="278652"/>
                  <a:pt x="5824324" y="291318"/>
                  <a:pt x="5820102" y="299761"/>
                </a:cubicBezTo>
                <a:cubicBezTo>
                  <a:pt x="5815881" y="312429"/>
                  <a:pt x="5811661" y="325094"/>
                  <a:pt x="5820102" y="341982"/>
                </a:cubicBezTo>
                <a:cubicBezTo>
                  <a:pt x="5841208" y="341982"/>
                  <a:pt x="5845428" y="325094"/>
                  <a:pt x="5845428" y="312429"/>
                </a:cubicBezTo>
                <a:cubicBezTo>
                  <a:pt x="5845428" y="265984"/>
                  <a:pt x="5862311" y="219543"/>
                  <a:pt x="5870751" y="173101"/>
                </a:cubicBezTo>
                <a:cubicBezTo>
                  <a:pt x="5883414" y="118217"/>
                  <a:pt x="5908741" y="80218"/>
                  <a:pt x="5967831" y="71775"/>
                </a:cubicBezTo>
                <a:cubicBezTo>
                  <a:pt x="5980494" y="67552"/>
                  <a:pt x="5993157" y="67552"/>
                  <a:pt x="5997377" y="50664"/>
                </a:cubicBezTo>
                <a:cubicBezTo>
                  <a:pt x="6010040" y="12666"/>
                  <a:pt x="6043807" y="4223"/>
                  <a:pt x="6077573" y="0"/>
                </a:cubicBezTo>
                <a:cubicBezTo>
                  <a:pt x="6098677" y="0"/>
                  <a:pt x="6161989" y="88663"/>
                  <a:pt x="6157769" y="113994"/>
                </a:cubicBezTo>
                <a:cubicBezTo>
                  <a:pt x="6132443" y="215323"/>
                  <a:pt x="6107119" y="316649"/>
                  <a:pt x="6081793" y="417977"/>
                </a:cubicBezTo>
                <a:cubicBezTo>
                  <a:pt x="6073353" y="443308"/>
                  <a:pt x="6056470" y="460196"/>
                  <a:pt x="6031144" y="451753"/>
                </a:cubicBezTo>
                <a:cubicBezTo>
                  <a:pt x="6001597" y="443308"/>
                  <a:pt x="6014260" y="417977"/>
                  <a:pt x="6018481" y="396867"/>
                </a:cubicBezTo>
                <a:cubicBezTo>
                  <a:pt x="6018481" y="379978"/>
                  <a:pt x="6031144" y="363090"/>
                  <a:pt x="6026923" y="337759"/>
                </a:cubicBezTo>
                <a:cubicBezTo>
                  <a:pt x="5959390" y="401089"/>
                  <a:pt x="5934064" y="472862"/>
                  <a:pt x="5912961" y="557302"/>
                </a:cubicBezTo>
                <a:cubicBezTo>
                  <a:pt x="5955168" y="540414"/>
                  <a:pt x="5959390" y="510861"/>
                  <a:pt x="5972051" y="481307"/>
                </a:cubicBezTo>
                <a:cubicBezTo>
                  <a:pt x="5976274" y="468641"/>
                  <a:pt x="5984714" y="460196"/>
                  <a:pt x="6001597" y="464419"/>
                </a:cubicBezTo>
                <a:cubicBezTo>
                  <a:pt x="6018481" y="468641"/>
                  <a:pt x="6031144" y="477084"/>
                  <a:pt x="6035364" y="493972"/>
                </a:cubicBezTo>
                <a:cubicBezTo>
                  <a:pt x="6039586" y="515083"/>
                  <a:pt x="6026923" y="515083"/>
                  <a:pt x="6014260" y="515083"/>
                </a:cubicBezTo>
                <a:cubicBezTo>
                  <a:pt x="5988934" y="523526"/>
                  <a:pt x="5988934" y="536191"/>
                  <a:pt x="5997377" y="553079"/>
                </a:cubicBezTo>
                <a:cubicBezTo>
                  <a:pt x="6022703" y="586856"/>
                  <a:pt x="6010040" y="616409"/>
                  <a:pt x="6001597" y="650185"/>
                </a:cubicBezTo>
                <a:cubicBezTo>
                  <a:pt x="5997377" y="671296"/>
                  <a:pt x="5988934" y="675519"/>
                  <a:pt x="5967831" y="667074"/>
                </a:cubicBezTo>
                <a:cubicBezTo>
                  <a:pt x="5946727" y="658631"/>
                  <a:pt x="5946727" y="688184"/>
                  <a:pt x="5946727" y="688184"/>
                </a:cubicBezTo>
                <a:cubicBezTo>
                  <a:pt x="5997377" y="709292"/>
                  <a:pt x="5976274" y="759957"/>
                  <a:pt x="5993157" y="789510"/>
                </a:cubicBezTo>
                <a:cubicBezTo>
                  <a:pt x="5997377" y="793733"/>
                  <a:pt x="5997377" y="793733"/>
                  <a:pt x="6001597" y="793733"/>
                </a:cubicBezTo>
                <a:cubicBezTo>
                  <a:pt x="6026923" y="781068"/>
                  <a:pt x="6001597" y="764179"/>
                  <a:pt x="6005820" y="747291"/>
                </a:cubicBezTo>
                <a:cubicBezTo>
                  <a:pt x="6005820" y="730403"/>
                  <a:pt x="6014260" y="721960"/>
                  <a:pt x="6026923" y="721960"/>
                </a:cubicBezTo>
                <a:cubicBezTo>
                  <a:pt x="6039586" y="721960"/>
                  <a:pt x="6043807" y="730403"/>
                  <a:pt x="6043807" y="743069"/>
                </a:cubicBezTo>
                <a:cubicBezTo>
                  <a:pt x="6052247" y="793733"/>
                  <a:pt x="6031144" y="840175"/>
                  <a:pt x="6026923" y="903504"/>
                </a:cubicBezTo>
                <a:cubicBezTo>
                  <a:pt x="6064910" y="857063"/>
                  <a:pt x="6094456" y="823286"/>
                  <a:pt x="6136663" y="810621"/>
                </a:cubicBezTo>
                <a:cubicBezTo>
                  <a:pt x="6145106" y="806398"/>
                  <a:pt x="6149326" y="793733"/>
                  <a:pt x="6145106" y="785290"/>
                </a:cubicBezTo>
                <a:cubicBezTo>
                  <a:pt x="6132443" y="734626"/>
                  <a:pt x="6170430" y="709292"/>
                  <a:pt x="6191536" y="675519"/>
                </a:cubicBezTo>
                <a:cubicBezTo>
                  <a:pt x="6229522" y="599521"/>
                  <a:pt x="6318159" y="595301"/>
                  <a:pt x="6368809" y="531971"/>
                </a:cubicBezTo>
                <a:cubicBezTo>
                  <a:pt x="6381470" y="512971"/>
                  <a:pt x="6401256" y="512972"/>
                  <a:pt x="6417480" y="528409"/>
                </a:cubicBezTo>
                <a:lnTo>
                  <a:pt x="6430413" y="546473"/>
                </a:lnTo>
                <a:lnTo>
                  <a:pt x="6438335" y="526693"/>
                </a:lnTo>
                <a:cubicBezTo>
                  <a:pt x="6446248" y="515083"/>
                  <a:pt x="6459966" y="510861"/>
                  <a:pt x="6487401" y="527749"/>
                </a:cubicBezTo>
                <a:cubicBezTo>
                  <a:pt x="6500064" y="536191"/>
                  <a:pt x="6516947" y="523526"/>
                  <a:pt x="6512725" y="510861"/>
                </a:cubicBezTo>
                <a:cubicBezTo>
                  <a:pt x="6491621" y="451753"/>
                  <a:pt x="6542271" y="439086"/>
                  <a:pt x="6567597" y="409532"/>
                </a:cubicBezTo>
                <a:cubicBezTo>
                  <a:pt x="6588701" y="388424"/>
                  <a:pt x="6609804" y="371536"/>
                  <a:pt x="6630910" y="354648"/>
                </a:cubicBezTo>
                <a:cubicBezTo>
                  <a:pt x="6673117" y="329314"/>
                  <a:pt x="6690000" y="337759"/>
                  <a:pt x="6694221" y="384201"/>
                </a:cubicBezTo>
                <a:cubicBezTo>
                  <a:pt x="6698443" y="396867"/>
                  <a:pt x="6694221" y="405312"/>
                  <a:pt x="6706883" y="413755"/>
                </a:cubicBezTo>
                <a:cubicBezTo>
                  <a:pt x="6753313" y="434865"/>
                  <a:pt x="6774417" y="477084"/>
                  <a:pt x="6744870" y="519303"/>
                </a:cubicBezTo>
                <a:cubicBezTo>
                  <a:pt x="6698443" y="595301"/>
                  <a:pt x="6652013" y="671296"/>
                  <a:pt x="6576037" y="721960"/>
                </a:cubicBezTo>
                <a:cubicBezTo>
                  <a:pt x="6554934" y="734626"/>
                  <a:pt x="6533831" y="747291"/>
                  <a:pt x="6525388" y="768402"/>
                </a:cubicBezTo>
                <a:lnTo>
                  <a:pt x="6517797" y="782865"/>
                </a:lnTo>
                <a:lnTo>
                  <a:pt x="6533882" y="805806"/>
                </a:lnTo>
                <a:cubicBezTo>
                  <a:pt x="6546347" y="830149"/>
                  <a:pt x="6543973" y="853897"/>
                  <a:pt x="6524980" y="882396"/>
                </a:cubicBezTo>
                <a:cubicBezTo>
                  <a:pt x="6512317" y="907727"/>
                  <a:pt x="6491213" y="941503"/>
                  <a:pt x="6516537" y="962611"/>
                </a:cubicBezTo>
                <a:lnTo>
                  <a:pt x="6532191" y="969599"/>
                </a:lnTo>
                <a:lnTo>
                  <a:pt x="6572081" y="929892"/>
                </a:lnTo>
                <a:cubicBezTo>
                  <a:pt x="6589492" y="911421"/>
                  <a:pt x="6605585" y="891894"/>
                  <a:pt x="6618247" y="869728"/>
                </a:cubicBezTo>
                <a:cubicBezTo>
                  <a:pt x="6622467" y="865508"/>
                  <a:pt x="6622467" y="861285"/>
                  <a:pt x="6626687" y="857063"/>
                </a:cubicBezTo>
                <a:cubicBezTo>
                  <a:pt x="6647793" y="844397"/>
                  <a:pt x="6660454" y="806398"/>
                  <a:pt x="6694221" y="827509"/>
                </a:cubicBezTo>
                <a:cubicBezTo>
                  <a:pt x="6702663" y="832787"/>
                  <a:pt x="6707675" y="838592"/>
                  <a:pt x="6710313" y="844727"/>
                </a:cubicBezTo>
                <a:lnTo>
                  <a:pt x="6711266" y="854641"/>
                </a:lnTo>
                <a:lnTo>
                  <a:pt x="6803553" y="793733"/>
                </a:lnTo>
                <a:cubicBezTo>
                  <a:pt x="6828879" y="781068"/>
                  <a:pt x="6845762" y="781068"/>
                  <a:pt x="6854202" y="810621"/>
                </a:cubicBezTo>
                <a:cubicBezTo>
                  <a:pt x="6854202" y="823286"/>
                  <a:pt x="6858425" y="831732"/>
                  <a:pt x="6871085" y="835952"/>
                </a:cubicBezTo>
                <a:cubicBezTo>
                  <a:pt x="6930178" y="861285"/>
                  <a:pt x="6934398" y="924615"/>
                  <a:pt x="6879529" y="954169"/>
                </a:cubicBezTo>
                <a:cubicBezTo>
                  <a:pt x="6816215" y="987945"/>
                  <a:pt x="6765566" y="1042829"/>
                  <a:pt x="6693813" y="1063940"/>
                </a:cubicBezTo>
                <a:cubicBezTo>
                  <a:pt x="6676929" y="1068163"/>
                  <a:pt x="6668487" y="1080828"/>
                  <a:pt x="6668487" y="1101939"/>
                </a:cubicBezTo>
                <a:cubicBezTo>
                  <a:pt x="6664267" y="1139935"/>
                  <a:pt x="6630500" y="1152603"/>
                  <a:pt x="6596733" y="1131492"/>
                </a:cubicBezTo>
                <a:cubicBezTo>
                  <a:pt x="6584071" y="1127270"/>
                  <a:pt x="6571407" y="1118827"/>
                  <a:pt x="6562967" y="1131492"/>
                </a:cubicBezTo>
                <a:cubicBezTo>
                  <a:pt x="6550304" y="1144158"/>
                  <a:pt x="6558747" y="1152603"/>
                  <a:pt x="6567187" y="1161046"/>
                </a:cubicBezTo>
                <a:cubicBezTo>
                  <a:pt x="6588291" y="1177934"/>
                  <a:pt x="6584071" y="1190599"/>
                  <a:pt x="6562967" y="1199045"/>
                </a:cubicBezTo>
                <a:cubicBezTo>
                  <a:pt x="6516537" y="1224376"/>
                  <a:pt x="6562967" y="1224376"/>
                  <a:pt x="6571407" y="1237041"/>
                </a:cubicBezTo>
                <a:cubicBezTo>
                  <a:pt x="6546083" y="1258152"/>
                  <a:pt x="6516537" y="1270817"/>
                  <a:pt x="6503874" y="1304593"/>
                </a:cubicBezTo>
                <a:cubicBezTo>
                  <a:pt x="6501764" y="1313037"/>
                  <a:pt x="6494378" y="1322537"/>
                  <a:pt x="6490685" y="1332037"/>
                </a:cubicBezTo>
                <a:lnTo>
                  <a:pt x="6489048" y="1346057"/>
                </a:lnTo>
                <a:lnTo>
                  <a:pt x="6498678" y="1357962"/>
                </a:lnTo>
                <a:cubicBezTo>
                  <a:pt x="6505075" y="1362382"/>
                  <a:pt x="6513781" y="1365812"/>
                  <a:pt x="6525388" y="1367923"/>
                </a:cubicBezTo>
                <a:cubicBezTo>
                  <a:pt x="6531720" y="1368979"/>
                  <a:pt x="6535940" y="1371618"/>
                  <a:pt x="6538578" y="1375312"/>
                </a:cubicBezTo>
                <a:lnTo>
                  <a:pt x="6539887" y="1380172"/>
                </a:lnTo>
                <a:lnTo>
                  <a:pt x="6559603" y="1381447"/>
                </a:lnTo>
                <a:cubicBezTo>
                  <a:pt x="6566659" y="1380325"/>
                  <a:pt x="6573519" y="1377423"/>
                  <a:pt x="6579850" y="1372146"/>
                </a:cubicBezTo>
                <a:cubicBezTo>
                  <a:pt x="6609397" y="1342592"/>
                  <a:pt x="6660046" y="1329924"/>
                  <a:pt x="6672709" y="1308816"/>
                </a:cubicBezTo>
                <a:cubicBezTo>
                  <a:pt x="6702253" y="1245486"/>
                  <a:pt x="6765566" y="1228598"/>
                  <a:pt x="6803553" y="1177934"/>
                </a:cubicBezTo>
                <a:cubicBezTo>
                  <a:pt x="6849982" y="1114604"/>
                  <a:pt x="6930178" y="1089273"/>
                  <a:pt x="6976607" y="1025944"/>
                </a:cubicBezTo>
                <a:cubicBezTo>
                  <a:pt x="6985048" y="1017498"/>
                  <a:pt x="7001931" y="1017498"/>
                  <a:pt x="7014595" y="1017498"/>
                </a:cubicBezTo>
                <a:cubicBezTo>
                  <a:pt x="7035697" y="1013276"/>
                  <a:pt x="7065244" y="1017498"/>
                  <a:pt x="7048361" y="979500"/>
                </a:cubicBezTo>
                <a:cubicBezTo>
                  <a:pt x="7044141" y="966834"/>
                  <a:pt x="7056803" y="958391"/>
                  <a:pt x="7065244" y="954169"/>
                </a:cubicBezTo>
                <a:cubicBezTo>
                  <a:pt x="7149660" y="933058"/>
                  <a:pt x="7183427" y="852840"/>
                  <a:pt x="7246739" y="810621"/>
                </a:cubicBezTo>
                <a:cubicBezTo>
                  <a:pt x="7335376" y="747291"/>
                  <a:pt x="7390249" y="637520"/>
                  <a:pt x="7499988" y="595301"/>
                </a:cubicBezTo>
                <a:cubicBezTo>
                  <a:pt x="7516871" y="591078"/>
                  <a:pt x="7529535" y="578413"/>
                  <a:pt x="7546417" y="565745"/>
                </a:cubicBezTo>
                <a:cubicBezTo>
                  <a:pt x="7563301" y="582633"/>
                  <a:pt x="7563301" y="603744"/>
                  <a:pt x="7584405" y="620632"/>
                </a:cubicBezTo>
                <a:cubicBezTo>
                  <a:pt x="7622393" y="645963"/>
                  <a:pt x="7630834" y="709292"/>
                  <a:pt x="7601287" y="751514"/>
                </a:cubicBezTo>
                <a:cubicBezTo>
                  <a:pt x="7575964" y="781068"/>
                  <a:pt x="7537975" y="802178"/>
                  <a:pt x="7537975" y="848620"/>
                </a:cubicBezTo>
                <a:cubicBezTo>
                  <a:pt x="7537975" y="865508"/>
                  <a:pt x="7516871" y="865508"/>
                  <a:pt x="7504209" y="869728"/>
                </a:cubicBezTo>
                <a:cubicBezTo>
                  <a:pt x="7466221" y="873951"/>
                  <a:pt x="7440898" y="899282"/>
                  <a:pt x="7415572" y="924615"/>
                </a:cubicBezTo>
                <a:cubicBezTo>
                  <a:pt x="7394469" y="945726"/>
                  <a:pt x="7386025" y="958391"/>
                  <a:pt x="7411351" y="979500"/>
                </a:cubicBezTo>
                <a:cubicBezTo>
                  <a:pt x="7419792" y="987945"/>
                  <a:pt x="7424015" y="1000610"/>
                  <a:pt x="7415572" y="1009055"/>
                </a:cubicBezTo>
                <a:cubicBezTo>
                  <a:pt x="7402909" y="1025944"/>
                  <a:pt x="7390249" y="1013276"/>
                  <a:pt x="7381805" y="1004833"/>
                </a:cubicBezTo>
                <a:cubicBezTo>
                  <a:pt x="7348039" y="979500"/>
                  <a:pt x="7331155" y="996388"/>
                  <a:pt x="7318493" y="1025944"/>
                </a:cubicBezTo>
                <a:cubicBezTo>
                  <a:pt x="7280506" y="1101939"/>
                  <a:pt x="7238297" y="1173711"/>
                  <a:pt x="7179207" y="1232818"/>
                </a:cubicBezTo>
                <a:cubicBezTo>
                  <a:pt x="7153881" y="1262374"/>
                  <a:pt x="7179207" y="1313036"/>
                  <a:pt x="7128557" y="1329924"/>
                </a:cubicBezTo>
                <a:cubicBezTo>
                  <a:pt x="7124337" y="1329924"/>
                  <a:pt x="7132777" y="1346812"/>
                  <a:pt x="7136997" y="1351035"/>
                </a:cubicBezTo>
                <a:cubicBezTo>
                  <a:pt x="7153881" y="1367923"/>
                  <a:pt x="7170763" y="1367923"/>
                  <a:pt x="7187647" y="1359480"/>
                </a:cubicBezTo>
                <a:cubicBezTo>
                  <a:pt x="7200310" y="1355258"/>
                  <a:pt x="7221413" y="1346812"/>
                  <a:pt x="7208753" y="1329924"/>
                </a:cubicBezTo>
                <a:cubicBezTo>
                  <a:pt x="7196089" y="1300371"/>
                  <a:pt x="7217193" y="1291928"/>
                  <a:pt x="7234077" y="1275040"/>
                </a:cubicBezTo>
                <a:cubicBezTo>
                  <a:pt x="7293169" y="1228598"/>
                  <a:pt x="7364922" y="1199045"/>
                  <a:pt x="7407131" y="1131492"/>
                </a:cubicBezTo>
                <a:cubicBezTo>
                  <a:pt x="7419792" y="1110382"/>
                  <a:pt x="7436675" y="1118827"/>
                  <a:pt x="7453559" y="1123047"/>
                </a:cubicBezTo>
                <a:cubicBezTo>
                  <a:pt x="7487325" y="1139935"/>
                  <a:pt x="7508431" y="1127270"/>
                  <a:pt x="7529535" y="1097716"/>
                </a:cubicBezTo>
                <a:cubicBezTo>
                  <a:pt x="7563301" y="1051275"/>
                  <a:pt x="7592847" y="1051275"/>
                  <a:pt x="7626613" y="1101939"/>
                </a:cubicBezTo>
                <a:cubicBezTo>
                  <a:pt x="7643497" y="1123047"/>
                  <a:pt x="7647717" y="1106159"/>
                  <a:pt x="7656160" y="1101939"/>
                </a:cubicBezTo>
                <a:cubicBezTo>
                  <a:pt x="7698367" y="1068163"/>
                  <a:pt x="7740576" y="1034386"/>
                  <a:pt x="7778563" y="996388"/>
                </a:cubicBezTo>
                <a:cubicBezTo>
                  <a:pt x="7858759" y="920392"/>
                  <a:pt x="7951615" y="857063"/>
                  <a:pt x="8019149" y="768402"/>
                </a:cubicBezTo>
                <a:cubicBezTo>
                  <a:pt x="8061358" y="705072"/>
                  <a:pt x="8133111" y="667074"/>
                  <a:pt x="8196424" y="620632"/>
                </a:cubicBezTo>
                <a:cubicBezTo>
                  <a:pt x="8217527" y="603744"/>
                  <a:pt x="8225970" y="595301"/>
                  <a:pt x="8230191" y="569968"/>
                </a:cubicBezTo>
                <a:cubicBezTo>
                  <a:pt x="8238633" y="544637"/>
                  <a:pt x="8238633" y="493972"/>
                  <a:pt x="8293503" y="527749"/>
                </a:cubicBezTo>
                <a:cubicBezTo>
                  <a:pt x="8306166" y="536191"/>
                  <a:pt x="8323049" y="523526"/>
                  <a:pt x="8318827" y="510861"/>
                </a:cubicBezTo>
                <a:cubicBezTo>
                  <a:pt x="8297723" y="451753"/>
                  <a:pt x="8348373" y="439086"/>
                  <a:pt x="8373699" y="409532"/>
                </a:cubicBezTo>
                <a:cubicBezTo>
                  <a:pt x="8394803" y="388424"/>
                  <a:pt x="8415906" y="371536"/>
                  <a:pt x="8437012" y="354648"/>
                </a:cubicBezTo>
                <a:cubicBezTo>
                  <a:pt x="8479219" y="329314"/>
                  <a:pt x="8496102" y="337759"/>
                  <a:pt x="8500323" y="384201"/>
                </a:cubicBezTo>
                <a:cubicBezTo>
                  <a:pt x="8504545" y="396867"/>
                  <a:pt x="8500323" y="405312"/>
                  <a:pt x="8512985" y="413755"/>
                </a:cubicBezTo>
                <a:cubicBezTo>
                  <a:pt x="8559415" y="434865"/>
                  <a:pt x="8580519" y="477084"/>
                  <a:pt x="8550972" y="519303"/>
                </a:cubicBezTo>
                <a:cubicBezTo>
                  <a:pt x="8504545" y="595301"/>
                  <a:pt x="8458115" y="671296"/>
                  <a:pt x="8382139" y="721960"/>
                </a:cubicBezTo>
                <a:cubicBezTo>
                  <a:pt x="8361036" y="734626"/>
                  <a:pt x="8339933" y="747291"/>
                  <a:pt x="8331490" y="768402"/>
                </a:cubicBezTo>
                <a:cubicBezTo>
                  <a:pt x="8289283" y="865508"/>
                  <a:pt x="8217527" y="945726"/>
                  <a:pt x="8149995" y="1021721"/>
                </a:cubicBezTo>
                <a:cubicBezTo>
                  <a:pt x="8112007" y="1059717"/>
                  <a:pt x="8078241" y="1101939"/>
                  <a:pt x="8099345" y="1165269"/>
                </a:cubicBezTo>
                <a:cubicBezTo>
                  <a:pt x="8103565" y="1186377"/>
                  <a:pt x="8090904" y="1207488"/>
                  <a:pt x="8074021" y="1224376"/>
                </a:cubicBezTo>
                <a:cubicBezTo>
                  <a:pt x="8065578" y="1228598"/>
                  <a:pt x="8061358" y="1237041"/>
                  <a:pt x="8069799" y="1245486"/>
                </a:cubicBezTo>
                <a:cubicBezTo>
                  <a:pt x="8078241" y="1249707"/>
                  <a:pt x="8086681" y="1249707"/>
                  <a:pt x="8090904" y="1245486"/>
                </a:cubicBezTo>
                <a:cubicBezTo>
                  <a:pt x="8137331" y="1194822"/>
                  <a:pt x="8179541" y="1144158"/>
                  <a:pt x="8242853" y="1110382"/>
                </a:cubicBezTo>
                <a:cubicBezTo>
                  <a:pt x="8268177" y="1004833"/>
                  <a:pt x="8373699" y="958391"/>
                  <a:pt x="8424349" y="869728"/>
                </a:cubicBezTo>
                <a:cubicBezTo>
                  <a:pt x="8428569" y="865508"/>
                  <a:pt x="8428569" y="861285"/>
                  <a:pt x="8432789" y="857063"/>
                </a:cubicBezTo>
                <a:cubicBezTo>
                  <a:pt x="8453895" y="844397"/>
                  <a:pt x="8466556" y="806398"/>
                  <a:pt x="8500323" y="827509"/>
                </a:cubicBezTo>
                <a:cubicBezTo>
                  <a:pt x="8534089" y="848620"/>
                  <a:pt x="8512985" y="878173"/>
                  <a:pt x="8504545" y="903504"/>
                </a:cubicBezTo>
                <a:cubicBezTo>
                  <a:pt x="8496102" y="941503"/>
                  <a:pt x="8474999" y="975279"/>
                  <a:pt x="8445453" y="1000610"/>
                </a:cubicBezTo>
                <a:cubicBezTo>
                  <a:pt x="8386360" y="1068163"/>
                  <a:pt x="8352593" y="1152603"/>
                  <a:pt x="8297723" y="1220153"/>
                </a:cubicBezTo>
                <a:cubicBezTo>
                  <a:pt x="8280840" y="1241264"/>
                  <a:pt x="8306166" y="1270817"/>
                  <a:pt x="8293503" y="1300371"/>
                </a:cubicBezTo>
                <a:cubicBezTo>
                  <a:pt x="8285061" y="1329924"/>
                  <a:pt x="8285061" y="1359480"/>
                  <a:pt x="8331490" y="1367923"/>
                </a:cubicBezTo>
                <a:cubicBezTo>
                  <a:pt x="8356816" y="1372146"/>
                  <a:pt x="8348373" y="1401699"/>
                  <a:pt x="8339933" y="1422810"/>
                </a:cubicBezTo>
                <a:cubicBezTo>
                  <a:pt x="8331490" y="1439696"/>
                  <a:pt x="8318827" y="1448141"/>
                  <a:pt x="8301943" y="1435475"/>
                </a:cubicBezTo>
                <a:cubicBezTo>
                  <a:pt x="8293503" y="1427030"/>
                  <a:pt x="8280840" y="1414365"/>
                  <a:pt x="8263957" y="1431253"/>
                </a:cubicBezTo>
                <a:cubicBezTo>
                  <a:pt x="8268177" y="1431253"/>
                  <a:pt x="8272399" y="1439696"/>
                  <a:pt x="8272399" y="1439696"/>
                </a:cubicBezTo>
                <a:cubicBezTo>
                  <a:pt x="8335710" y="1490360"/>
                  <a:pt x="8331490" y="1524136"/>
                  <a:pt x="8263957" y="1557912"/>
                </a:cubicBezTo>
                <a:cubicBezTo>
                  <a:pt x="8242853" y="1570578"/>
                  <a:pt x="8204867" y="1562135"/>
                  <a:pt x="8200644" y="1587466"/>
                </a:cubicBezTo>
                <a:cubicBezTo>
                  <a:pt x="8192203" y="1638130"/>
                  <a:pt x="8166877" y="1688794"/>
                  <a:pt x="8175321" y="1739458"/>
                </a:cubicBezTo>
                <a:cubicBezTo>
                  <a:pt x="8179541" y="1760567"/>
                  <a:pt x="8187983" y="1777455"/>
                  <a:pt x="8171100" y="1794343"/>
                </a:cubicBezTo>
                <a:cubicBezTo>
                  <a:pt x="8145774" y="1823897"/>
                  <a:pt x="8175321" y="1832342"/>
                  <a:pt x="8192203" y="1836562"/>
                </a:cubicBezTo>
                <a:cubicBezTo>
                  <a:pt x="8221750" y="1845007"/>
                  <a:pt x="8263957" y="1790120"/>
                  <a:pt x="8255517" y="1760567"/>
                </a:cubicBezTo>
                <a:cubicBezTo>
                  <a:pt x="8247073" y="1739458"/>
                  <a:pt x="8247073" y="1726791"/>
                  <a:pt x="8263957" y="1709903"/>
                </a:cubicBezTo>
                <a:cubicBezTo>
                  <a:pt x="8280840" y="1693015"/>
                  <a:pt x="8318827" y="1671906"/>
                  <a:pt x="8268177" y="1650796"/>
                </a:cubicBezTo>
                <a:cubicBezTo>
                  <a:pt x="8259737" y="1646573"/>
                  <a:pt x="8263957" y="1638130"/>
                  <a:pt x="8268177" y="1629685"/>
                </a:cubicBezTo>
                <a:cubicBezTo>
                  <a:pt x="8301943" y="1608577"/>
                  <a:pt x="8323049" y="1650796"/>
                  <a:pt x="8356816" y="1646573"/>
                </a:cubicBezTo>
                <a:cubicBezTo>
                  <a:pt x="8373699" y="1646573"/>
                  <a:pt x="8361036" y="1667684"/>
                  <a:pt x="8356816" y="1684572"/>
                </a:cubicBezTo>
                <a:cubicBezTo>
                  <a:pt x="8348373" y="1718348"/>
                  <a:pt x="8314607" y="1747901"/>
                  <a:pt x="8335710" y="1785900"/>
                </a:cubicBezTo>
                <a:cubicBezTo>
                  <a:pt x="8339933" y="1790120"/>
                  <a:pt x="8335710" y="1798566"/>
                  <a:pt x="8331490" y="1802788"/>
                </a:cubicBezTo>
                <a:cubicBezTo>
                  <a:pt x="8259737" y="1849230"/>
                  <a:pt x="8285061" y="1946336"/>
                  <a:pt x="8234411" y="2001220"/>
                </a:cubicBezTo>
                <a:cubicBezTo>
                  <a:pt x="8221750" y="2013886"/>
                  <a:pt x="8217527" y="2030774"/>
                  <a:pt x="8204867" y="2043439"/>
                </a:cubicBezTo>
                <a:cubicBezTo>
                  <a:pt x="8162657" y="2077216"/>
                  <a:pt x="8141554" y="2119437"/>
                  <a:pt x="8120448" y="2165879"/>
                </a:cubicBezTo>
                <a:cubicBezTo>
                  <a:pt x="8116228" y="2178544"/>
                  <a:pt x="8107787" y="2186987"/>
                  <a:pt x="8103565" y="2199655"/>
                </a:cubicBezTo>
                <a:cubicBezTo>
                  <a:pt x="8103565" y="2229208"/>
                  <a:pt x="8014929" y="2216543"/>
                  <a:pt x="8069799" y="2275650"/>
                </a:cubicBezTo>
                <a:cubicBezTo>
                  <a:pt x="8090904" y="2300981"/>
                  <a:pt x="8086681" y="2338980"/>
                  <a:pt x="8120448" y="2368533"/>
                </a:cubicBezTo>
                <a:cubicBezTo>
                  <a:pt x="8158437" y="2402310"/>
                  <a:pt x="8166877" y="2452974"/>
                  <a:pt x="8137331" y="2499415"/>
                </a:cubicBezTo>
                <a:cubicBezTo>
                  <a:pt x="8057137" y="2626075"/>
                  <a:pt x="7981162" y="2756954"/>
                  <a:pt x="7879863" y="2870948"/>
                </a:cubicBezTo>
                <a:cubicBezTo>
                  <a:pt x="7846096" y="2908947"/>
                  <a:pt x="7808109" y="2946946"/>
                  <a:pt x="7778563" y="2989165"/>
                </a:cubicBezTo>
                <a:cubicBezTo>
                  <a:pt x="7757459" y="3022941"/>
                  <a:pt x="7711030" y="3039829"/>
                  <a:pt x="7677263" y="3060938"/>
                </a:cubicBezTo>
                <a:cubicBezTo>
                  <a:pt x="7660380" y="3069383"/>
                  <a:pt x="7647717" y="3082048"/>
                  <a:pt x="7643497" y="3103159"/>
                </a:cubicBezTo>
                <a:cubicBezTo>
                  <a:pt x="7613951" y="3179154"/>
                  <a:pt x="7575964" y="3246707"/>
                  <a:pt x="7525315" y="3322702"/>
                </a:cubicBezTo>
                <a:cubicBezTo>
                  <a:pt x="7559081" y="3326924"/>
                  <a:pt x="7588627" y="3335367"/>
                  <a:pt x="7618171" y="3339590"/>
                </a:cubicBezTo>
                <a:cubicBezTo>
                  <a:pt x="7635054" y="3343812"/>
                  <a:pt x="7651937" y="3339590"/>
                  <a:pt x="7656160" y="3326924"/>
                </a:cubicBezTo>
                <a:cubicBezTo>
                  <a:pt x="7673043" y="3259372"/>
                  <a:pt x="7765900" y="3229818"/>
                  <a:pt x="7753237" y="3145378"/>
                </a:cubicBezTo>
                <a:cubicBezTo>
                  <a:pt x="7795446" y="3124267"/>
                  <a:pt x="7770120" y="3031384"/>
                  <a:pt x="7858759" y="3044049"/>
                </a:cubicBezTo>
                <a:cubicBezTo>
                  <a:pt x="7884083" y="3048272"/>
                  <a:pt x="7888305" y="3006053"/>
                  <a:pt x="7909409" y="2989165"/>
                </a:cubicBezTo>
                <a:cubicBezTo>
                  <a:pt x="7993825" y="2921613"/>
                  <a:pt x="8036032" y="2828730"/>
                  <a:pt x="8052915" y="2723181"/>
                </a:cubicBezTo>
                <a:cubicBezTo>
                  <a:pt x="8061358" y="2689405"/>
                  <a:pt x="8078241" y="2672516"/>
                  <a:pt x="8112007" y="2672516"/>
                </a:cubicBezTo>
                <a:cubicBezTo>
                  <a:pt x="8137331" y="2723181"/>
                  <a:pt x="8124671" y="2769622"/>
                  <a:pt x="8095125" y="2820287"/>
                </a:cubicBezTo>
                <a:cubicBezTo>
                  <a:pt x="8057137" y="2879394"/>
                  <a:pt x="8048695" y="2955389"/>
                  <a:pt x="8027591" y="3022941"/>
                </a:cubicBezTo>
                <a:cubicBezTo>
                  <a:pt x="8014929" y="3073605"/>
                  <a:pt x="7993825" y="3111602"/>
                  <a:pt x="7947395" y="3141155"/>
                </a:cubicBezTo>
                <a:cubicBezTo>
                  <a:pt x="7888305" y="3179154"/>
                  <a:pt x="7867199" y="3255149"/>
                  <a:pt x="7812329" y="3301591"/>
                </a:cubicBezTo>
                <a:cubicBezTo>
                  <a:pt x="7808109" y="3310036"/>
                  <a:pt x="7803887" y="3322702"/>
                  <a:pt x="7795446" y="3322702"/>
                </a:cubicBezTo>
                <a:cubicBezTo>
                  <a:pt x="7732133" y="3326924"/>
                  <a:pt x="7732133" y="3386031"/>
                  <a:pt x="7711030" y="3424028"/>
                </a:cubicBezTo>
                <a:cubicBezTo>
                  <a:pt x="7685704" y="3466249"/>
                  <a:pt x="7647717" y="3495803"/>
                  <a:pt x="7609731" y="3525356"/>
                </a:cubicBezTo>
                <a:cubicBezTo>
                  <a:pt x="7601287" y="3529579"/>
                  <a:pt x="7601287" y="3538022"/>
                  <a:pt x="7605511" y="3546467"/>
                </a:cubicBezTo>
                <a:cubicBezTo>
                  <a:pt x="7605511" y="3576020"/>
                  <a:pt x="7575964" y="3580243"/>
                  <a:pt x="7571744" y="3567575"/>
                </a:cubicBezTo>
                <a:cubicBezTo>
                  <a:pt x="7550638" y="3529579"/>
                  <a:pt x="7533755" y="3554910"/>
                  <a:pt x="7516871" y="3567575"/>
                </a:cubicBezTo>
                <a:cubicBezTo>
                  <a:pt x="7487325" y="3592909"/>
                  <a:pt x="7470442" y="3635128"/>
                  <a:pt x="7428235" y="3647793"/>
                </a:cubicBezTo>
                <a:cubicBezTo>
                  <a:pt x="7415572" y="3652016"/>
                  <a:pt x="7411351" y="3668904"/>
                  <a:pt x="7415572" y="3681569"/>
                </a:cubicBezTo>
                <a:cubicBezTo>
                  <a:pt x="7428235" y="3715345"/>
                  <a:pt x="7407131" y="3728011"/>
                  <a:pt x="7377585" y="3740679"/>
                </a:cubicBezTo>
                <a:cubicBezTo>
                  <a:pt x="7360702" y="3753344"/>
                  <a:pt x="7314273" y="3732233"/>
                  <a:pt x="7322715" y="3787120"/>
                </a:cubicBezTo>
                <a:cubicBezTo>
                  <a:pt x="7326935" y="3808229"/>
                  <a:pt x="7284726" y="3833562"/>
                  <a:pt x="7322715" y="3863116"/>
                </a:cubicBezTo>
                <a:cubicBezTo>
                  <a:pt x="7335376" y="3871558"/>
                  <a:pt x="7318493" y="3888446"/>
                  <a:pt x="7310053" y="3896892"/>
                </a:cubicBezTo>
                <a:cubicBezTo>
                  <a:pt x="7284726" y="3918000"/>
                  <a:pt x="7250959" y="3926445"/>
                  <a:pt x="7242519" y="3968664"/>
                </a:cubicBezTo>
                <a:cubicBezTo>
                  <a:pt x="7238297" y="3985552"/>
                  <a:pt x="7221413" y="3977110"/>
                  <a:pt x="7208753" y="3968664"/>
                </a:cubicBezTo>
                <a:cubicBezTo>
                  <a:pt x="7179207" y="3947554"/>
                  <a:pt x="7145440" y="3926445"/>
                  <a:pt x="7115893" y="3905335"/>
                </a:cubicBezTo>
                <a:cubicBezTo>
                  <a:pt x="7099011" y="3892669"/>
                  <a:pt x="7082127" y="3880004"/>
                  <a:pt x="7065244" y="3888446"/>
                </a:cubicBezTo>
                <a:cubicBezTo>
                  <a:pt x="7044141" y="3896892"/>
                  <a:pt x="7048361" y="3913780"/>
                  <a:pt x="7048361" y="3930668"/>
                </a:cubicBezTo>
                <a:cubicBezTo>
                  <a:pt x="7052581" y="3960221"/>
                  <a:pt x="7039921" y="3968664"/>
                  <a:pt x="7014595" y="3981330"/>
                </a:cubicBezTo>
                <a:cubicBezTo>
                  <a:pt x="6934398" y="4019329"/>
                  <a:pt x="6871085" y="4082658"/>
                  <a:pt x="6833099" y="4162876"/>
                </a:cubicBezTo>
                <a:cubicBezTo>
                  <a:pt x="6816215" y="4196652"/>
                  <a:pt x="6790892" y="4221983"/>
                  <a:pt x="6761345" y="4243094"/>
                </a:cubicBezTo>
                <a:cubicBezTo>
                  <a:pt x="6723359" y="4272648"/>
                  <a:pt x="6689593" y="4314867"/>
                  <a:pt x="6651603" y="4331755"/>
                </a:cubicBezTo>
                <a:cubicBezTo>
                  <a:pt x="6588291" y="4357088"/>
                  <a:pt x="6558747" y="4416195"/>
                  <a:pt x="6508097" y="4449971"/>
                </a:cubicBezTo>
                <a:cubicBezTo>
                  <a:pt x="6482771" y="4466859"/>
                  <a:pt x="6465887" y="4487968"/>
                  <a:pt x="6449005" y="4513301"/>
                </a:cubicBezTo>
                <a:cubicBezTo>
                  <a:pt x="6385691" y="4606184"/>
                  <a:pt x="6305498" y="4682179"/>
                  <a:pt x="6204196" y="4737066"/>
                </a:cubicBezTo>
                <a:cubicBezTo>
                  <a:pt x="6195756" y="4741286"/>
                  <a:pt x="6183093" y="4745509"/>
                  <a:pt x="6191536" y="4758175"/>
                </a:cubicBezTo>
                <a:cubicBezTo>
                  <a:pt x="6216859" y="4796173"/>
                  <a:pt x="6187313" y="4817284"/>
                  <a:pt x="6166210" y="4838392"/>
                </a:cubicBezTo>
                <a:cubicBezTo>
                  <a:pt x="6115560" y="4884834"/>
                  <a:pt x="6098677" y="4952386"/>
                  <a:pt x="6052247" y="5007273"/>
                </a:cubicBezTo>
                <a:cubicBezTo>
                  <a:pt x="6081793" y="5087491"/>
                  <a:pt x="6026923" y="5074823"/>
                  <a:pt x="5980494" y="5074823"/>
                </a:cubicBezTo>
                <a:cubicBezTo>
                  <a:pt x="5967831" y="5074823"/>
                  <a:pt x="5950947" y="5083268"/>
                  <a:pt x="5955168" y="5104379"/>
                </a:cubicBezTo>
                <a:cubicBezTo>
                  <a:pt x="5959390" y="5167709"/>
                  <a:pt x="5925624" y="5197262"/>
                  <a:pt x="5858091" y="5188817"/>
                </a:cubicBezTo>
                <a:cubicBezTo>
                  <a:pt x="5849648" y="5188817"/>
                  <a:pt x="5841208" y="5188817"/>
                  <a:pt x="5832765" y="5197262"/>
                </a:cubicBezTo>
                <a:cubicBezTo>
                  <a:pt x="5828545" y="5201483"/>
                  <a:pt x="5828545" y="5209928"/>
                  <a:pt x="5832765" y="5218371"/>
                </a:cubicBezTo>
                <a:cubicBezTo>
                  <a:pt x="5845428" y="5239481"/>
                  <a:pt x="5921401" y="5252147"/>
                  <a:pt x="5845428" y="5290146"/>
                </a:cubicBezTo>
                <a:cubicBezTo>
                  <a:pt x="5870751" y="5349253"/>
                  <a:pt x="5811661" y="5383029"/>
                  <a:pt x="5807441" y="5437916"/>
                </a:cubicBezTo>
                <a:cubicBezTo>
                  <a:pt x="5803218" y="5463247"/>
                  <a:pt x="5790558" y="5484357"/>
                  <a:pt x="5752569" y="5497023"/>
                </a:cubicBezTo>
                <a:cubicBezTo>
                  <a:pt x="5723025" y="5505466"/>
                  <a:pt x="5697699" y="5543465"/>
                  <a:pt x="5672373" y="5573018"/>
                </a:cubicBezTo>
                <a:cubicBezTo>
                  <a:pt x="5655489" y="5585684"/>
                  <a:pt x="5642829" y="5598349"/>
                  <a:pt x="5621723" y="5602572"/>
                </a:cubicBezTo>
                <a:cubicBezTo>
                  <a:pt x="5600620" y="5606794"/>
                  <a:pt x="5549970" y="5602572"/>
                  <a:pt x="5592179" y="5653236"/>
                </a:cubicBezTo>
                <a:cubicBezTo>
                  <a:pt x="5558413" y="5653236"/>
                  <a:pt x="5604840" y="5729231"/>
                  <a:pt x="5541529" y="5699678"/>
                </a:cubicBezTo>
                <a:cubicBezTo>
                  <a:pt x="5541529" y="5699678"/>
                  <a:pt x="5537307" y="5699678"/>
                  <a:pt x="5537307" y="5703900"/>
                </a:cubicBezTo>
                <a:cubicBezTo>
                  <a:pt x="5495100" y="5767230"/>
                  <a:pt x="5389578" y="5741897"/>
                  <a:pt x="5360034" y="5830560"/>
                </a:cubicBezTo>
                <a:cubicBezTo>
                  <a:pt x="5351591" y="5864336"/>
                  <a:pt x="5326267" y="5893889"/>
                  <a:pt x="5334708" y="5931886"/>
                </a:cubicBezTo>
                <a:cubicBezTo>
                  <a:pt x="5338928" y="5957219"/>
                  <a:pt x="5326267" y="5974107"/>
                  <a:pt x="5313604" y="5990995"/>
                </a:cubicBezTo>
                <a:cubicBezTo>
                  <a:pt x="5267175" y="6041660"/>
                  <a:pt x="5224968" y="6100767"/>
                  <a:pt x="5170096" y="6138763"/>
                </a:cubicBezTo>
                <a:cubicBezTo>
                  <a:pt x="5136329" y="6159874"/>
                  <a:pt x="5123668" y="6193650"/>
                  <a:pt x="5106783" y="6223203"/>
                </a:cubicBezTo>
                <a:cubicBezTo>
                  <a:pt x="5089900" y="6261202"/>
                  <a:pt x="5060356" y="6286533"/>
                  <a:pt x="5018146" y="6290756"/>
                </a:cubicBezTo>
                <a:cubicBezTo>
                  <a:pt x="4933730" y="6299199"/>
                  <a:pt x="4874640" y="6345640"/>
                  <a:pt x="4832431" y="6417415"/>
                </a:cubicBezTo>
                <a:cubicBezTo>
                  <a:pt x="4798664" y="6480745"/>
                  <a:pt x="4743794" y="6489188"/>
                  <a:pt x="4684702" y="6489188"/>
                </a:cubicBezTo>
                <a:cubicBezTo>
                  <a:pt x="4650935" y="6489188"/>
                  <a:pt x="4604506" y="6434303"/>
                  <a:pt x="4608728" y="6408970"/>
                </a:cubicBezTo>
                <a:cubicBezTo>
                  <a:pt x="4612948" y="6358308"/>
                  <a:pt x="4612948" y="6358308"/>
                  <a:pt x="4562299" y="6362528"/>
                </a:cubicBezTo>
                <a:cubicBezTo>
                  <a:pt x="4558078" y="6341420"/>
                  <a:pt x="4574962" y="6337197"/>
                  <a:pt x="4587622" y="6328752"/>
                </a:cubicBezTo>
                <a:cubicBezTo>
                  <a:pt x="4591845" y="6324532"/>
                  <a:pt x="4608728" y="6316087"/>
                  <a:pt x="4600285" y="6307644"/>
                </a:cubicBezTo>
                <a:cubicBezTo>
                  <a:pt x="4553856" y="6265422"/>
                  <a:pt x="4604506" y="6214761"/>
                  <a:pt x="4596065" y="6168319"/>
                </a:cubicBezTo>
                <a:cubicBezTo>
                  <a:pt x="4596065" y="6159874"/>
                  <a:pt x="4591845" y="6147208"/>
                  <a:pt x="4591845" y="6138763"/>
                </a:cubicBezTo>
                <a:cubicBezTo>
                  <a:pt x="4570739" y="6134543"/>
                  <a:pt x="4532752" y="6164096"/>
                  <a:pt x="4532752" y="6142986"/>
                </a:cubicBezTo>
                <a:cubicBezTo>
                  <a:pt x="4528532" y="6096544"/>
                  <a:pt x="4477882" y="6054325"/>
                  <a:pt x="4515869" y="6003661"/>
                </a:cubicBezTo>
                <a:cubicBezTo>
                  <a:pt x="4558078" y="5948774"/>
                  <a:pt x="4596065" y="5889667"/>
                  <a:pt x="4617169" y="5822114"/>
                </a:cubicBezTo>
                <a:cubicBezTo>
                  <a:pt x="4621389" y="5805226"/>
                  <a:pt x="4638272" y="5792561"/>
                  <a:pt x="4621389" y="5775673"/>
                </a:cubicBezTo>
                <a:cubicBezTo>
                  <a:pt x="4604506" y="5763007"/>
                  <a:pt x="4579182" y="5763007"/>
                  <a:pt x="4558078" y="5775673"/>
                </a:cubicBezTo>
                <a:cubicBezTo>
                  <a:pt x="4532752" y="5796783"/>
                  <a:pt x="4511649" y="5817894"/>
                  <a:pt x="4494766" y="5847448"/>
                </a:cubicBezTo>
                <a:cubicBezTo>
                  <a:pt x="4465219" y="5906555"/>
                  <a:pt x="4418790" y="5952996"/>
                  <a:pt x="4368140" y="5999438"/>
                </a:cubicBezTo>
                <a:cubicBezTo>
                  <a:pt x="4363920" y="6003661"/>
                  <a:pt x="4359700" y="6016326"/>
                  <a:pt x="4355477" y="6012104"/>
                </a:cubicBezTo>
                <a:cubicBezTo>
                  <a:pt x="4292167" y="6007883"/>
                  <a:pt x="4279504" y="6062768"/>
                  <a:pt x="4254178" y="6096544"/>
                </a:cubicBezTo>
                <a:cubicBezTo>
                  <a:pt x="4135995" y="6261202"/>
                  <a:pt x="3984046" y="6400527"/>
                  <a:pt x="3882746" y="6573628"/>
                </a:cubicBezTo>
                <a:cubicBezTo>
                  <a:pt x="3870083" y="6594739"/>
                  <a:pt x="3857420" y="6603182"/>
                  <a:pt x="3836317" y="6590516"/>
                </a:cubicBezTo>
                <a:cubicBezTo>
                  <a:pt x="3819433" y="6577851"/>
                  <a:pt x="3815213" y="6565185"/>
                  <a:pt x="3823654" y="6548297"/>
                </a:cubicBezTo>
                <a:cubicBezTo>
                  <a:pt x="3844760" y="6510298"/>
                  <a:pt x="3844760" y="6468079"/>
                  <a:pt x="3844760" y="6430081"/>
                </a:cubicBezTo>
                <a:cubicBezTo>
                  <a:pt x="3844760" y="6379416"/>
                  <a:pt x="3861643" y="6341420"/>
                  <a:pt x="3891187" y="6307644"/>
                </a:cubicBezTo>
                <a:cubicBezTo>
                  <a:pt x="3916513" y="6273868"/>
                  <a:pt x="3933396" y="6231649"/>
                  <a:pt x="3950279" y="6193650"/>
                </a:cubicBezTo>
                <a:cubicBezTo>
                  <a:pt x="3971383" y="6138763"/>
                  <a:pt x="3941839" y="6126098"/>
                  <a:pt x="3899630" y="6113432"/>
                </a:cubicBezTo>
                <a:cubicBezTo>
                  <a:pt x="3886966" y="6113432"/>
                  <a:pt x="3870083" y="6113432"/>
                  <a:pt x="3870083" y="6096544"/>
                </a:cubicBezTo>
                <a:cubicBezTo>
                  <a:pt x="3870083" y="6079656"/>
                  <a:pt x="3886966" y="6083879"/>
                  <a:pt x="3895409" y="6079656"/>
                </a:cubicBezTo>
                <a:cubicBezTo>
                  <a:pt x="3924956" y="6062768"/>
                  <a:pt x="3937616" y="6028992"/>
                  <a:pt x="3937616" y="6003661"/>
                </a:cubicBezTo>
                <a:cubicBezTo>
                  <a:pt x="3933396" y="5969885"/>
                  <a:pt x="3895409" y="5978327"/>
                  <a:pt x="3874303" y="5982550"/>
                </a:cubicBezTo>
                <a:cubicBezTo>
                  <a:pt x="3832097" y="5990995"/>
                  <a:pt x="3798330" y="6007883"/>
                  <a:pt x="3781447" y="6050102"/>
                </a:cubicBezTo>
                <a:cubicBezTo>
                  <a:pt x="3777227" y="6058545"/>
                  <a:pt x="3773004" y="6075433"/>
                  <a:pt x="3756121" y="6075433"/>
                </a:cubicBezTo>
                <a:cubicBezTo>
                  <a:pt x="3743460" y="6075433"/>
                  <a:pt x="3743460" y="6058545"/>
                  <a:pt x="3743460" y="6050102"/>
                </a:cubicBezTo>
                <a:cubicBezTo>
                  <a:pt x="3739237" y="6028992"/>
                  <a:pt x="3726577" y="6028992"/>
                  <a:pt x="3709694" y="6033214"/>
                </a:cubicBezTo>
                <a:cubicBezTo>
                  <a:pt x="3642161" y="6058545"/>
                  <a:pt x="3578848" y="6083879"/>
                  <a:pt x="3536639" y="6151431"/>
                </a:cubicBezTo>
                <a:cubicBezTo>
                  <a:pt x="3502872" y="6202093"/>
                  <a:pt x="3443782" y="6235869"/>
                  <a:pt x="3397352" y="6278090"/>
                </a:cubicBezTo>
                <a:cubicBezTo>
                  <a:pt x="3393132" y="6286533"/>
                  <a:pt x="3380469" y="6286533"/>
                  <a:pt x="3372026" y="6282311"/>
                </a:cubicBezTo>
                <a:cubicBezTo>
                  <a:pt x="3367806" y="6278090"/>
                  <a:pt x="3367806" y="6265422"/>
                  <a:pt x="3367806" y="6261202"/>
                </a:cubicBezTo>
                <a:cubicBezTo>
                  <a:pt x="3380469" y="6225315"/>
                  <a:pt x="3383635" y="6187317"/>
                  <a:pt x="3385746" y="6149319"/>
                </a:cubicBezTo>
                <a:lnTo>
                  <a:pt x="3387550" y="6119461"/>
                </a:lnTo>
                <a:lnTo>
                  <a:pt x="3363994" y="6138763"/>
                </a:lnTo>
                <a:cubicBezTo>
                  <a:pt x="3330227" y="6159874"/>
                  <a:pt x="3317566" y="6193650"/>
                  <a:pt x="3300681" y="6223203"/>
                </a:cubicBezTo>
                <a:cubicBezTo>
                  <a:pt x="3283798" y="6261202"/>
                  <a:pt x="3254254" y="6286533"/>
                  <a:pt x="3212044" y="6290756"/>
                </a:cubicBezTo>
                <a:cubicBezTo>
                  <a:pt x="3127628" y="6299199"/>
                  <a:pt x="3068538" y="6345640"/>
                  <a:pt x="3026329" y="6417415"/>
                </a:cubicBezTo>
                <a:cubicBezTo>
                  <a:pt x="2992562" y="6480745"/>
                  <a:pt x="2937692" y="6489188"/>
                  <a:pt x="2878600" y="6489188"/>
                </a:cubicBezTo>
                <a:cubicBezTo>
                  <a:pt x="2844833" y="6489188"/>
                  <a:pt x="2798404" y="6434303"/>
                  <a:pt x="2802626" y="6408970"/>
                </a:cubicBezTo>
                <a:cubicBezTo>
                  <a:pt x="2806846" y="6358308"/>
                  <a:pt x="2806846" y="6358308"/>
                  <a:pt x="2756197" y="6362528"/>
                </a:cubicBezTo>
                <a:cubicBezTo>
                  <a:pt x="2751976" y="6341420"/>
                  <a:pt x="2768860" y="6337197"/>
                  <a:pt x="2781520" y="6328752"/>
                </a:cubicBezTo>
                <a:cubicBezTo>
                  <a:pt x="2785743" y="6324532"/>
                  <a:pt x="2802626" y="6316087"/>
                  <a:pt x="2794183" y="6307644"/>
                </a:cubicBezTo>
                <a:cubicBezTo>
                  <a:pt x="2747754" y="6265422"/>
                  <a:pt x="2798404" y="6214761"/>
                  <a:pt x="2789963" y="6168319"/>
                </a:cubicBezTo>
                <a:cubicBezTo>
                  <a:pt x="2789963" y="6159874"/>
                  <a:pt x="2785743" y="6147208"/>
                  <a:pt x="2785743" y="6138763"/>
                </a:cubicBezTo>
                <a:cubicBezTo>
                  <a:pt x="2764637" y="6134543"/>
                  <a:pt x="2726650" y="6164096"/>
                  <a:pt x="2726650" y="6142986"/>
                </a:cubicBezTo>
                <a:cubicBezTo>
                  <a:pt x="2722430" y="6096544"/>
                  <a:pt x="2671780" y="6054325"/>
                  <a:pt x="2709767" y="6003661"/>
                </a:cubicBezTo>
                <a:cubicBezTo>
                  <a:pt x="2751976" y="5948774"/>
                  <a:pt x="2789963" y="5889667"/>
                  <a:pt x="2811067" y="5822114"/>
                </a:cubicBezTo>
                <a:cubicBezTo>
                  <a:pt x="2815287" y="5805226"/>
                  <a:pt x="2832170" y="5792561"/>
                  <a:pt x="2815287" y="5775673"/>
                </a:cubicBezTo>
                <a:cubicBezTo>
                  <a:pt x="2798404" y="5763007"/>
                  <a:pt x="2773080" y="5763007"/>
                  <a:pt x="2751976" y="5775673"/>
                </a:cubicBezTo>
                <a:cubicBezTo>
                  <a:pt x="2726650" y="5796783"/>
                  <a:pt x="2705547" y="5817894"/>
                  <a:pt x="2688665" y="5847448"/>
                </a:cubicBezTo>
                <a:cubicBezTo>
                  <a:pt x="2659117" y="5906555"/>
                  <a:pt x="2612688" y="5952996"/>
                  <a:pt x="2562038" y="5999438"/>
                </a:cubicBezTo>
                <a:cubicBezTo>
                  <a:pt x="2557818" y="6003661"/>
                  <a:pt x="2553598" y="6016326"/>
                  <a:pt x="2549375" y="6012104"/>
                </a:cubicBezTo>
                <a:cubicBezTo>
                  <a:pt x="2486065" y="6007883"/>
                  <a:pt x="2473402" y="6062768"/>
                  <a:pt x="2448076" y="6096544"/>
                </a:cubicBezTo>
                <a:cubicBezTo>
                  <a:pt x="2329893" y="6261202"/>
                  <a:pt x="2177945" y="6400527"/>
                  <a:pt x="2076644" y="6573628"/>
                </a:cubicBezTo>
                <a:cubicBezTo>
                  <a:pt x="2063981" y="6594739"/>
                  <a:pt x="2051318" y="6603182"/>
                  <a:pt x="2030215" y="6590516"/>
                </a:cubicBezTo>
                <a:cubicBezTo>
                  <a:pt x="2013331" y="6577851"/>
                  <a:pt x="2009111" y="6565185"/>
                  <a:pt x="2017552" y="6548297"/>
                </a:cubicBezTo>
                <a:cubicBezTo>
                  <a:pt x="2038658" y="6510298"/>
                  <a:pt x="2038658" y="6468079"/>
                  <a:pt x="2038658" y="6430081"/>
                </a:cubicBezTo>
                <a:cubicBezTo>
                  <a:pt x="2038658" y="6379416"/>
                  <a:pt x="2055541" y="6341420"/>
                  <a:pt x="2085085" y="6307644"/>
                </a:cubicBezTo>
                <a:cubicBezTo>
                  <a:pt x="2110411" y="6273868"/>
                  <a:pt x="2127294" y="6231649"/>
                  <a:pt x="2144177" y="6193650"/>
                </a:cubicBezTo>
                <a:cubicBezTo>
                  <a:pt x="2165281" y="6138763"/>
                  <a:pt x="2135737" y="6126098"/>
                  <a:pt x="2093528" y="6113432"/>
                </a:cubicBezTo>
                <a:cubicBezTo>
                  <a:pt x="2080864" y="6113432"/>
                  <a:pt x="2063981" y="6113432"/>
                  <a:pt x="2063981" y="6096544"/>
                </a:cubicBezTo>
                <a:cubicBezTo>
                  <a:pt x="2063981" y="6079656"/>
                  <a:pt x="2080864" y="6083879"/>
                  <a:pt x="2089307" y="6079656"/>
                </a:cubicBezTo>
                <a:cubicBezTo>
                  <a:pt x="2118854" y="6062768"/>
                  <a:pt x="2131514" y="6028992"/>
                  <a:pt x="2131514" y="6003661"/>
                </a:cubicBezTo>
                <a:cubicBezTo>
                  <a:pt x="2127294" y="5969885"/>
                  <a:pt x="2089307" y="5978327"/>
                  <a:pt x="2068201" y="5982550"/>
                </a:cubicBezTo>
                <a:cubicBezTo>
                  <a:pt x="2025995" y="5990995"/>
                  <a:pt x="1992228" y="6007883"/>
                  <a:pt x="1975345" y="6050102"/>
                </a:cubicBezTo>
                <a:cubicBezTo>
                  <a:pt x="1971125" y="6058545"/>
                  <a:pt x="1966902" y="6075433"/>
                  <a:pt x="1950019" y="6075433"/>
                </a:cubicBezTo>
                <a:cubicBezTo>
                  <a:pt x="1937358" y="6075433"/>
                  <a:pt x="1937358" y="6058545"/>
                  <a:pt x="1937358" y="6050102"/>
                </a:cubicBezTo>
                <a:cubicBezTo>
                  <a:pt x="1933135" y="6028992"/>
                  <a:pt x="1920475" y="6028992"/>
                  <a:pt x="1903592" y="6033214"/>
                </a:cubicBezTo>
                <a:cubicBezTo>
                  <a:pt x="1836059" y="6058545"/>
                  <a:pt x="1772746" y="6083879"/>
                  <a:pt x="1730537" y="6151431"/>
                </a:cubicBezTo>
                <a:cubicBezTo>
                  <a:pt x="1696770" y="6202093"/>
                  <a:pt x="1637680" y="6235869"/>
                  <a:pt x="1591250" y="6278090"/>
                </a:cubicBezTo>
                <a:cubicBezTo>
                  <a:pt x="1587030" y="6286533"/>
                  <a:pt x="1574367" y="6286533"/>
                  <a:pt x="1565924" y="6282311"/>
                </a:cubicBezTo>
                <a:cubicBezTo>
                  <a:pt x="1561704" y="6278090"/>
                  <a:pt x="1561704" y="6265422"/>
                  <a:pt x="1561704" y="6261202"/>
                </a:cubicBezTo>
                <a:cubicBezTo>
                  <a:pt x="1587030" y="6189427"/>
                  <a:pt x="1574367" y="6109209"/>
                  <a:pt x="1591250" y="6037437"/>
                </a:cubicBezTo>
                <a:cubicBezTo>
                  <a:pt x="1599691" y="5986773"/>
                  <a:pt x="1612354" y="5936108"/>
                  <a:pt x="1633457" y="5885444"/>
                </a:cubicBezTo>
                <a:cubicBezTo>
                  <a:pt x="1582808" y="5872779"/>
                  <a:pt x="1544821" y="5885444"/>
                  <a:pt x="1519497" y="5927666"/>
                </a:cubicBezTo>
                <a:cubicBezTo>
                  <a:pt x="1498391" y="5961442"/>
                  <a:pt x="1485728" y="5948774"/>
                  <a:pt x="1473068" y="5919220"/>
                </a:cubicBezTo>
                <a:cubicBezTo>
                  <a:pt x="1456184" y="5889667"/>
                  <a:pt x="1473068" y="5860113"/>
                  <a:pt x="1473068" y="5830560"/>
                </a:cubicBezTo>
                <a:cubicBezTo>
                  <a:pt x="1477288" y="5792561"/>
                  <a:pt x="1485728" y="5754564"/>
                  <a:pt x="1489951" y="5716566"/>
                </a:cubicBezTo>
                <a:cubicBezTo>
                  <a:pt x="1489951" y="5703900"/>
                  <a:pt x="1498391" y="5687012"/>
                  <a:pt x="1485728" y="5682789"/>
                </a:cubicBezTo>
                <a:cubicBezTo>
                  <a:pt x="1468845" y="5674347"/>
                  <a:pt x="1456184" y="5687012"/>
                  <a:pt x="1447742" y="5695455"/>
                </a:cubicBezTo>
                <a:cubicBezTo>
                  <a:pt x="1439301" y="5703900"/>
                  <a:pt x="1430858" y="5716566"/>
                  <a:pt x="1422418" y="5725008"/>
                </a:cubicBezTo>
                <a:cubicBezTo>
                  <a:pt x="1363325" y="5801006"/>
                  <a:pt x="1300013" y="5881224"/>
                  <a:pt x="1236702" y="5952996"/>
                </a:cubicBezTo>
                <a:cubicBezTo>
                  <a:pt x="1207156" y="5982550"/>
                  <a:pt x="1169167" y="6003661"/>
                  <a:pt x="1122740" y="5974107"/>
                </a:cubicBezTo>
                <a:cubicBezTo>
                  <a:pt x="1105856" y="5961442"/>
                  <a:pt x="1084751" y="5965662"/>
                  <a:pt x="1067867" y="5974107"/>
                </a:cubicBezTo>
                <a:cubicBezTo>
                  <a:pt x="1063647" y="5978327"/>
                  <a:pt x="1055207" y="5982550"/>
                  <a:pt x="1050984" y="5986773"/>
                </a:cubicBezTo>
                <a:cubicBezTo>
                  <a:pt x="1021440" y="5986773"/>
                  <a:pt x="983451" y="5990995"/>
                  <a:pt x="966568" y="5965662"/>
                </a:cubicBezTo>
                <a:cubicBezTo>
                  <a:pt x="949685" y="5940331"/>
                  <a:pt x="970790" y="5914998"/>
                  <a:pt x="991894" y="5898112"/>
                </a:cubicBezTo>
                <a:cubicBezTo>
                  <a:pt x="1059427" y="5830560"/>
                  <a:pt x="1114297" y="5754564"/>
                  <a:pt x="1152284" y="5661679"/>
                </a:cubicBezTo>
                <a:cubicBezTo>
                  <a:pt x="1164947" y="5636348"/>
                  <a:pt x="1156506" y="5623682"/>
                  <a:pt x="1139623" y="5606794"/>
                </a:cubicBezTo>
                <a:cubicBezTo>
                  <a:pt x="1118517" y="5585684"/>
                  <a:pt x="1105856" y="5606794"/>
                  <a:pt x="1093193" y="5619460"/>
                </a:cubicBezTo>
                <a:cubicBezTo>
                  <a:pt x="1063647" y="5649013"/>
                  <a:pt x="1034101" y="5678567"/>
                  <a:pt x="1004557" y="5703900"/>
                </a:cubicBezTo>
                <a:cubicBezTo>
                  <a:pt x="987674" y="5716566"/>
                  <a:pt x="966568" y="5725008"/>
                  <a:pt x="953907" y="5703900"/>
                </a:cubicBezTo>
                <a:cubicBezTo>
                  <a:pt x="941244" y="5682789"/>
                  <a:pt x="970790" y="5682789"/>
                  <a:pt x="983451" y="5670124"/>
                </a:cubicBezTo>
                <a:cubicBezTo>
                  <a:pt x="991894" y="5665901"/>
                  <a:pt x="1000334" y="5657459"/>
                  <a:pt x="1008777" y="5653236"/>
                </a:cubicBezTo>
                <a:cubicBezTo>
                  <a:pt x="1067867" y="5598349"/>
                  <a:pt x="1067867" y="5594129"/>
                  <a:pt x="987674" y="5568795"/>
                </a:cubicBezTo>
                <a:cubicBezTo>
                  <a:pt x="966568" y="5560353"/>
                  <a:pt x="970790" y="5551907"/>
                  <a:pt x="970790" y="5535019"/>
                </a:cubicBezTo>
                <a:cubicBezTo>
                  <a:pt x="983451" y="5454802"/>
                  <a:pt x="1004557" y="5383029"/>
                  <a:pt x="1080530" y="5332365"/>
                </a:cubicBezTo>
                <a:cubicBezTo>
                  <a:pt x="1148063" y="5281700"/>
                  <a:pt x="1198713" y="5218371"/>
                  <a:pt x="1240922" y="5146598"/>
                </a:cubicBezTo>
                <a:cubicBezTo>
                  <a:pt x="1287352" y="5070603"/>
                  <a:pt x="1363325" y="5015716"/>
                  <a:pt x="1397092" y="4927055"/>
                </a:cubicBezTo>
                <a:cubicBezTo>
                  <a:pt x="1401312" y="4914390"/>
                  <a:pt x="1413975" y="4905945"/>
                  <a:pt x="1422418" y="4901722"/>
                </a:cubicBezTo>
                <a:cubicBezTo>
                  <a:pt x="1536380" y="4821504"/>
                  <a:pt x="1620797" y="4715956"/>
                  <a:pt x="1700990" y="4606184"/>
                </a:cubicBezTo>
                <a:cubicBezTo>
                  <a:pt x="1717873" y="4585074"/>
                  <a:pt x="1738979" y="4559743"/>
                  <a:pt x="1713654" y="4534412"/>
                </a:cubicBezTo>
                <a:cubicBezTo>
                  <a:pt x="1688331" y="4504856"/>
                  <a:pt x="1663004" y="4525966"/>
                  <a:pt x="1637680" y="4547077"/>
                </a:cubicBezTo>
                <a:cubicBezTo>
                  <a:pt x="1578587" y="4597741"/>
                  <a:pt x="1506834" y="4635738"/>
                  <a:pt x="1477288" y="4724401"/>
                </a:cubicBezTo>
                <a:cubicBezTo>
                  <a:pt x="1464625" y="4766620"/>
                  <a:pt x="1426638" y="4770842"/>
                  <a:pt x="1397092" y="4728621"/>
                </a:cubicBezTo>
                <a:cubicBezTo>
                  <a:pt x="1375988" y="4707513"/>
                  <a:pt x="1363325" y="4707513"/>
                  <a:pt x="1342222" y="4724401"/>
                </a:cubicBezTo>
                <a:cubicBezTo>
                  <a:pt x="1211376" y="4829950"/>
                  <a:pt x="1076310" y="4931278"/>
                  <a:pt x="962348" y="5053715"/>
                </a:cubicBezTo>
                <a:cubicBezTo>
                  <a:pt x="907478" y="5112822"/>
                  <a:pt x="852605" y="5163486"/>
                  <a:pt x="763969" y="5159264"/>
                </a:cubicBezTo>
                <a:cubicBezTo>
                  <a:pt x="747086" y="5159264"/>
                  <a:pt x="730202" y="5167709"/>
                  <a:pt x="717539" y="5184595"/>
                </a:cubicBezTo>
                <a:cubicBezTo>
                  <a:pt x="671112" y="5252147"/>
                  <a:pt x="599357" y="5285923"/>
                  <a:pt x="531824" y="5328142"/>
                </a:cubicBezTo>
                <a:cubicBezTo>
                  <a:pt x="485394" y="5357698"/>
                  <a:pt x="443187" y="5387252"/>
                  <a:pt x="400978" y="5416805"/>
                </a:cubicBezTo>
                <a:cubicBezTo>
                  <a:pt x="379874" y="5429471"/>
                  <a:pt x="354551" y="5442136"/>
                  <a:pt x="329225" y="5433693"/>
                </a:cubicBezTo>
                <a:cubicBezTo>
                  <a:pt x="303901" y="5421028"/>
                  <a:pt x="278575" y="5408360"/>
                  <a:pt x="308121" y="5370363"/>
                </a:cubicBezTo>
                <a:cubicBezTo>
                  <a:pt x="358771" y="5315477"/>
                  <a:pt x="375654" y="5243704"/>
                  <a:pt x="417861" y="5167709"/>
                </a:cubicBezTo>
                <a:cubicBezTo>
                  <a:pt x="337668" y="5197262"/>
                  <a:pt x="265912" y="5214151"/>
                  <a:pt x="219483" y="5273258"/>
                </a:cubicBezTo>
                <a:cubicBezTo>
                  <a:pt x="211042" y="5285923"/>
                  <a:pt x="198379" y="5294368"/>
                  <a:pt x="181496" y="5290146"/>
                </a:cubicBezTo>
                <a:cubicBezTo>
                  <a:pt x="164612" y="5281700"/>
                  <a:pt x="173055" y="5269035"/>
                  <a:pt x="177275" y="5256370"/>
                </a:cubicBezTo>
                <a:cubicBezTo>
                  <a:pt x="181496" y="5235259"/>
                  <a:pt x="168833" y="5222593"/>
                  <a:pt x="151949" y="5218371"/>
                </a:cubicBezTo>
                <a:cubicBezTo>
                  <a:pt x="126626" y="5209928"/>
                  <a:pt x="118183" y="5231039"/>
                  <a:pt x="118183" y="5247927"/>
                </a:cubicBezTo>
                <a:cubicBezTo>
                  <a:pt x="118183" y="5281700"/>
                  <a:pt x="97079" y="5290146"/>
                  <a:pt x="71756" y="5290146"/>
                </a:cubicBezTo>
                <a:cubicBezTo>
                  <a:pt x="37989" y="5294368"/>
                  <a:pt x="4223" y="5281700"/>
                  <a:pt x="0" y="5252147"/>
                </a:cubicBezTo>
                <a:cubicBezTo>
                  <a:pt x="0" y="5222593"/>
                  <a:pt x="33767" y="5226816"/>
                  <a:pt x="59093" y="5222593"/>
                </a:cubicBezTo>
                <a:cubicBezTo>
                  <a:pt x="67533" y="5222593"/>
                  <a:pt x="71756" y="5218371"/>
                  <a:pt x="84416" y="5218371"/>
                </a:cubicBezTo>
                <a:cubicBezTo>
                  <a:pt x="75976" y="5193040"/>
                  <a:pt x="54873" y="5205705"/>
                  <a:pt x="42210" y="5197262"/>
                </a:cubicBezTo>
                <a:cubicBezTo>
                  <a:pt x="21106" y="5184595"/>
                  <a:pt x="0" y="5171929"/>
                  <a:pt x="33767" y="5150821"/>
                </a:cubicBezTo>
                <a:cubicBezTo>
                  <a:pt x="46430" y="5142376"/>
                  <a:pt x="50650" y="5142376"/>
                  <a:pt x="46430" y="5125487"/>
                </a:cubicBezTo>
                <a:cubicBezTo>
                  <a:pt x="37989" y="5062158"/>
                  <a:pt x="50650" y="5003051"/>
                  <a:pt x="67533" y="4948164"/>
                </a:cubicBezTo>
                <a:cubicBezTo>
                  <a:pt x="88639" y="4889057"/>
                  <a:pt x="109743" y="4829950"/>
                  <a:pt x="109743" y="4766620"/>
                </a:cubicBezTo>
                <a:cubicBezTo>
                  <a:pt x="109743" y="4753954"/>
                  <a:pt x="113963" y="4732844"/>
                  <a:pt x="122406" y="4724401"/>
                </a:cubicBezTo>
                <a:cubicBezTo>
                  <a:pt x="168833" y="4690625"/>
                  <a:pt x="156172" y="4639960"/>
                  <a:pt x="151949" y="4601962"/>
                </a:cubicBezTo>
                <a:cubicBezTo>
                  <a:pt x="151949" y="4580853"/>
                  <a:pt x="143509" y="4538632"/>
                  <a:pt x="130846" y="4521744"/>
                </a:cubicBezTo>
                <a:cubicBezTo>
                  <a:pt x="101300" y="4492190"/>
                  <a:pt x="118183" y="4479525"/>
                  <a:pt x="135066" y="4458414"/>
                </a:cubicBezTo>
                <a:cubicBezTo>
                  <a:pt x="147729" y="4445749"/>
                  <a:pt x="160392" y="4437306"/>
                  <a:pt x="139289" y="4420418"/>
                </a:cubicBezTo>
                <a:cubicBezTo>
                  <a:pt x="135066" y="4416195"/>
                  <a:pt x="135066" y="4411972"/>
                  <a:pt x="130846" y="4407750"/>
                </a:cubicBezTo>
                <a:cubicBezTo>
                  <a:pt x="181496" y="4382419"/>
                  <a:pt x="130846" y="4331755"/>
                  <a:pt x="160392" y="4302201"/>
                </a:cubicBezTo>
                <a:cubicBezTo>
                  <a:pt x="168833" y="4289536"/>
                  <a:pt x="160392" y="4268425"/>
                  <a:pt x="156172" y="4251537"/>
                </a:cubicBezTo>
                <a:cubicBezTo>
                  <a:pt x="143509" y="4200875"/>
                  <a:pt x="160392" y="4167099"/>
                  <a:pt x="206822" y="4141765"/>
                </a:cubicBezTo>
                <a:cubicBezTo>
                  <a:pt x="257471" y="4116434"/>
                  <a:pt x="303901" y="4082658"/>
                  <a:pt x="337668" y="4031994"/>
                </a:cubicBezTo>
                <a:cubicBezTo>
                  <a:pt x="341888" y="4027771"/>
                  <a:pt x="350328" y="4023551"/>
                  <a:pt x="350328" y="4015106"/>
                </a:cubicBezTo>
                <a:cubicBezTo>
                  <a:pt x="362991" y="3918000"/>
                  <a:pt x="455850" y="3863116"/>
                  <a:pt x="493837" y="3778675"/>
                </a:cubicBezTo>
                <a:cubicBezTo>
                  <a:pt x="536044" y="3690014"/>
                  <a:pt x="599357" y="3614019"/>
                  <a:pt x="650006" y="3529579"/>
                </a:cubicBezTo>
                <a:cubicBezTo>
                  <a:pt x="713319" y="3419807"/>
                  <a:pt x="797735" y="3335367"/>
                  <a:pt x="873711" y="3238261"/>
                </a:cubicBezTo>
                <a:cubicBezTo>
                  <a:pt x="953907" y="3132712"/>
                  <a:pt x="1004557" y="3010276"/>
                  <a:pt x="1063647" y="2896282"/>
                </a:cubicBezTo>
                <a:cubicBezTo>
                  <a:pt x="1080530" y="2866728"/>
                  <a:pt x="1101634" y="2828730"/>
                  <a:pt x="1059427" y="2803398"/>
                </a:cubicBezTo>
                <a:cubicBezTo>
                  <a:pt x="1046764" y="2790730"/>
                  <a:pt x="1055207" y="2778065"/>
                  <a:pt x="1059427" y="2765400"/>
                </a:cubicBezTo>
                <a:cubicBezTo>
                  <a:pt x="1110077" y="2630295"/>
                  <a:pt x="1194493" y="2516303"/>
                  <a:pt x="1287352" y="2402310"/>
                </a:cubicBezTo>
                <a:cubicBezTo>
                  <a:pt x="1359105" y="2317869"/>
                  <a:pt x="1418195" y="2224986"/>
                  <a:pt x="1422418" y="2110992"/>
                </a:cubicBezTo>
                <a:cubicBezTo>
                  <a:pt x="1422418" y="2094104"/>
                  <a:pt x="1439301" y="2085661"/>
                  <a:pt x="1439301" y="2068773"/>
                </a:cubicBezTo>
                <a:cubicBezTo>
                  <a:pt x="1388651" y="2056107"/>
                  <a:pt x="1350662" y="2068773"/>
                  <a:pt x="1321118" y="2110992"/>
                </a:cubicBezTo>
                <a:cubicBezTo>
                  <a:pt x="1308455" y="2127880"/>
                  <a:pt x="1300013" y="2140545"/>
                  <a:pt x="1278910" y="2136325"/>
                </a:cubicBezTo>
                <a:cubicBezTo>
                  <a:pt x="1228259" y="2123657"/>
                  <a:pt x="1177611" y="2153213"/>
                  <a:pt x="1126960" y="2153213"/>
                </a:cubicBezTo>
                <a:cubicBezTo>
                  <a:pt x="1122740" y="2153213"/>
                  <a:pt x="1118517" y="2153213"/>
                  <a:pt x="1114297" y="2157433"/>
                </a:cubicBezTo>
                <a:cubicBezTo>
                  <a:pt x="1088973" y="2229208"/>
                  <a:pt x="1021440" y="2191209"/>
                  <a:pt x="975011" y="2203875"/>
                </a:cubicBezTo>
                <a:cubicBezTo>
                  <a:pt x="814619" y="2250317"/>
                  <a:pt x="654229" y="2292538"/>
                  <a:pt x="493837" y="2334757"/>
                </a:cubicBezTo>
                <a:cubicBezTo>
                  <a:pt x="472734" y="2343202"/>
                  <a:pt x="447407" y="2347423"/>
                  <a:pt x="422084" y="2351645"/>
                </a:cubicBezTo>
                <a:cubicBezTo>
                  <a:pt x="405201" y="2355868"/>
                  <a:pt x="379874" y="2360088"/>
                  <a:pt x="371434" y="2334757"/>
                </a:cubicBezTo>
                <a:cubicBezTo>
                  <a:pt x="367211" y="2313646"/>
                  <a:pt x="392538" y="2305203"/>
                  <a:pt x="405201" y="2300981"/>
                </a:cubicBezTo>
                <a:cubicBezTo>
                  <a:pt x="510720" y="2258762"/>
                  <a:pt x="616240" y="2216543"/>
                  <a:pt x="721762" y="2174321"/>
                </a:cubicBezTo>
                <a:cubicBezTo>
                  <a:pt x="873711" y="2115214"/>
                  <a:pt x="1029881" y="2077216"/>
                  <a:pt x="1181830" y="2030774"/>
                </a:cubicBezTo>
                <a:cubicBezTo>
                  <a:pt x="1194493" y="2030774"/>
                  <a:pt x="1207156" y="2026551"/>
                  <a:pt x="1219819" y="2022331"/>
                </a:cubicBezTo>
                <a:cubicBezTo>
                  <a:pt x="1228259" y="2018108"/>
                  <a:pt x="1236702" y="2009666"/>
                  <a:pt x="1232481" y="2001220"/>
                </a:cubicBezTo>
                <a:cubicBezTo>
                  <a:pt x="1232481" y="1992778"/>
                  <a:pt x="1219819" y="1984332"/>
                  <a:pt x="1211376" y="1988555"/>
                </a:cubicBezTo>
                <a:cubicBezTo>
                  <a:pt x="1110077" y="2026551"/>
                  <a:pt x="1000334" y="1992778"/>
                  <a:pt x="903258" y="2034997"/>
                </a:cubicBezTo>
                <a:cubicBezTo>
                  <a:pt x="894815" y="2034997"/>
                  <a:pt x="886372" y="2039219"/>
                  <a:pt x="877931" y="2030774"/>
                </a:cubicBezTo>
                <a:cubicBezTo>
                  <a:pt x="869489" y="2018108"/>
                  <a:pt x="869489" y="2009666"/>
                  <a:pt x="877931" y="2001220"/>
                </a:cubicBezTo>
                <a:cubicBezTo>
                  <a:pt x="907478" y="1975890"/>
                  <a:pt x="932801" y="1946336"/>
                  <a:pt x="970790" y="1937891"/>
                </a:cubicBezTo>
                <a:cubicBezTo>
                  <a:pt x="1004557" y="1929448"/>
                  <a:pt x="1025660" y="1908337"/>
                  <a:pt x="1034101" y="1878784"/>
                </a:cubicBezTo>
                <a:cubicBezTo>
                  <a:pt x="1042544" y="1845007"/>
                  <a:pt x="1059427" y="1828119"/>
                  <a:pt x="1097414" y="1832342"/>
                </a:cubicBezTo>
                <a:cubicBezTo>
                  <a:pt x="1164947" y="1840785"/>
                  <a:pt x="1219819" y="1794343"/>
                  <a:pt x="1283129" y="1790120"/>
                </a:cubicBezTo>
                <a:cubicBezTo>
                  <a:pt x="1392872" y="1777455"/>
                  <a:pt x="1481508" y="1684572"/>
                  <a:pt x="1608134" y="1714125"/>
                </a:cubicBezTo>
                <a:cubicBezTo>
                  <a:pt x="1557484" y="1663461"/>
                  <a:pt x="1481508" y="1655018"/>
                  <a:pt x="1409755" y="1684572"/>
                </a:cubicBezTo>
                <a:cubicBezTo>
                  <a:pt x="1350662" y="1705682"/>
                  <a:pt x="1291572" y="1722571"/>
                  <a:pt x="1228259" y="1735236"/>
                </a:cubicBezTo>
                <a:cubicBezTo>
                  <a:pt x="1211376" y="1739458"/>
                  <a:pt x="1198713" y="1747901"/>
                  <a:pt x="1181830" y="1726791"/>
                </a:cubicBezTo>
                <a:cubicBezTo>
                  <a:pt x="1236702" y="1693015"/>
                  <a:pt x="1300013" y="1680349"/>
                  <a:pt x="1359105" y="1659241"/>
                </a:cubicBezTo>
                <a:cubicBezTo>
                  <a:pt x="1325339" y="1633907"/>
                  <a:pt x="1316896" y="1633907"/>
                  <a:pt x="1283129" y="1646573"/>
                </a:cubicBezTo>
                <a:cubicBezTo>
                  <a:pt x="1266246" y="1655018"/>
                  <a:pt x="1249363" y="1659241"/>
                  <a:pt x="1232481" y="1667684"/>
                </a:cubicBezTo>
                <a:cubicBezTo>
                  <a:pt x="1215596" y="1676129"/>
                  <a:pt x="1202936" y="1680349"/>
                  <a:pt x="1194493" y="1663461"/>
                </a:cubicBezTo>
                <a:cubicBezTo>
                  <a:pt x="1181830" y="1642353"/>
                  <a:pt x="1198713" y="1638130"/>
                  <a:pt x="1207156" y="1629685"/>
                </a:cubicBezTo>
                <a:cubicBezTo>
                  <a:pt x="1219819" y="1621242"/>
                  <a:pt x="1236702" y="1617019"/>
                  <a:pt x="1240922" y="1591688"/>
                </a:cubicBezTo>
                <a:cubicBezTo>
                  <a:pt x="1152284" y="1608577"/>
                  <a:pt x="1063647" y="1587466"/>
                  <a:pt x="983451" y="1633907"/>
                </a:cubicBezTo>
                <a:cubicBezTo>
                  <a:pt x="907478" y="1680349"/>
                  <a:pt x="831502" y="1676129"/>
                  <a:pt x="738645" y="1633907"/>
                </a:cubicBezTo>
                <a:cubicBezTo>
                  <a:pt x="932801" y="1562135"/>
                  <a:pt x="1110077" y="1473472"/>
                  <a:pt x="1316896" y="1494583"/>
                </a:cubicBezTo>
                <a:cubicBezTo>
                  <a:pt x="1308455" y="1469252"/>
                  <a:pt x="1274689" y="1498805"/>
                  <a:pt x="1274689" y="1473472"/>
                </a:cubicBezTo>
                <a:cubicBezTo>
                  <a:pt x="1274689" y="1448141"/>
                  <a:pt x="1304235" y="1448141"/>
                  <a:pt x="1321118" y="1448141"/>
                </a:cubicBezTo>
                <a:cubicBezTo>
                  <a:pt x="1409755" y="1443918"/>
                  <a:pt x="1489951" y="1401699"/>
                  <a:pt x="1574367" y="1376366"/>
                </a:cubicBezTo>
                <a:cubicBezTo>
                  <a:pt x="1641900" y="1355258"/>
                  <a:pt x="1713654" y="1355258"/>
                  <a:pt x="1785406" y="1367923"/>
                </a:cubicBezTo>
                <a:cubicBezTo>
                  <a:pt x="1836059" y="1380589"/>
                  <a:pt x="1882486" y="1376366"/>
                  <a:pt x="1924695" y="1342592"/>
                </a:cubicBezTo>
                <a:cubicBezTo>
                  <a:pt x="1958462" y="1313036"/>
                  <a:pt x="2009111" y="1308816"/>
                  <a:pt x="2055541" y="1300371"/>
                </a:cubicBezTo>
                <a:cubicBezTo>
                  <a:pt x="2072424" y="1296148"/>
                  <a:pt x="2110411" y="1304593"/>
                  <a:pt x="2089307" y="1266595"/>
                </a:cubicBezTo>
                <a:cubicBezTo>
                  <a:pt x="2076644" y="1241264"/>
                  <a:pt x="2089307" y="1186377"/>
                  <a:pt x="2030215" y="1199045"/>
                </a:cubicBezTo>
                <a:cubicBezTo>
                  <a:pt x="2013331" y="1207488"/>
                  <a:pt x="1996448" y="1207488"/>
                  <a:pt x="1975345" y="1203265"/>
                </a:cubicBezTo>
                <a:cubicBezTo>
                  <a:pt x="1928915" y="1194822"/>
                  <a:pt x="1886708" y="1161046"/>
                  <a:pt x="1840279" y="1156823"/>
                </a:cubicBezTo>
                <a:cubicBezTo>
                  <a:pt x="1798070" y="1152603"/>
                  <a:pt x="1755863" y="1190599"/>
                  <a:pt x="1709433" y="1173711"/>
                </a:cubicBezTo>
                <a:cubicBezTo>
                  <a:pt x="1705213" y="1156823"/>
                  <a:pt x="1713654" y="1152603"/>
                  <a:pt x="1726316" y="1148380"/>
                </a:cubicBezTo>
                <a:cubicBezTo>
                  <a:pt x="1806512" y="1131492"/>
                  <a:pt x="1886708" y="1093494"/>
                  <a:pt x="1966902" y="1068163"/>
                </a:cubicBezTo>
                <a:cubicBezTo>
                  <a:pt x="1996448" y="1059717"/>
                  <a:pt x="2021774" y="1051275"/>
                  <a:pt x="2034435" y="1097716"/>
                </a:cubicBezTo>
                <a:cubicBezTo>
                  <a:pt x="2038658" y="1131492"/>
                  <a:pt x="2072424" y="1135715"/>
                  <a:pt x="2106190" y="1135715"/>
                </a:cubicBezTo>
                <a:cubicBezTo>
                  <a:pt x="2118854" y="1135715"/>
                  <a:pt x="2131514" y="1127270"/>
                  <a:pt x="2148397" y="1127270"/>
                </a:cubicBezTo>
                <a:cubicBezTo>
                  <a:pt x="2169504" y="1123047"/>
                  <a:pt x="2186387" y="1131492"/>
                  <a:pt x="2194827" y="1148380"/>
                </a:cubicBezTo>
                <a:cubicBezTo>
                  <a:pt x="2207490" y="1169489"/>
                  <a:pt x="2190607" y="1182156"/>
                  <a:pt x="2177945" y="1190599"/>
                </a:cubicBezTo>
                <a:cubicBezTo>
                  <a:pt x="2165281" y="1199045"/>
                  <a:pt x="2152620" y="1207488"/>
                  <a:pt x="2156840" y="1220153"/>
                </a:cubicBezTo>
                <a:cubicBezTo>
                  <a:pt x="2161060" y="1228598"/>
                  <a:pt x="2169504" y="1237041"/>
                  <a:pt x="2177945" y="1237041"/>
                </a:cubicBezTo>
                <a:cubicBezTo>
                  <a:pt x="2194827" y="1241264"/>
                  <a:pt x="2190607" y="1220153"/>
                  <a:pt x="2199047" y="1211710"/>
                </a:cubicBezTo>
                <a:cubicBezTo>
                  <a:pt x="2207490" y="1199045"/>
                  <a:pt x="2215930" y="1190599"/>
                  <a:pt x="2224374" y="1177934"/>
                </a:cubicBezTo>
                <a:cubicBezTo>
                  <a:pt x="2249697" y="1144158"/>
                  <a:pt x="2275023" y="1135715"/>
                  <a:pt x="2308789" y="1169489"/>
                </a:cubicBezTo>
                <a:cubicBezTo>
                  <a:pt x="2338336" y="1199045"/>
                  <a:pt x="2372102" y="1194822"/>
                  <a:pt x="2397426" y="1156823"/>
                </a:cubicBezTo>
                <a:cubicBezTo>
                  <a:pt x="2397426" y="1156823"/>
                  <a:pt x="2397426" y="1152603"/>
                  <a:pt x="2397426" y="1152603"/>
                </a:cubicBezTo>
                <a:cubicBezTo>
                  <a:pt x="2452298" y="1030164"/>
                  <a:pt x="2553598" y="945726"/>
                  <a:pt x="2646454" y="852840"/>
                </a:cubicBezTo>
                <a:cubicBezTo>
                  <a:pt x="2684441" y="814844"/>
                  <a:pt x="2701324" y="755737"/>
                  <a:pt x="2768860" y="755737"/>
                </a:cubicBezTo>
                <a:cubicBezTo>
                  <a:pt x="2781520" y="755737"/>
                  <a:pt x="2789963" y="734626"/>
                  <a:pt x="2794183" y="721960"/>
                </a:cubicBezTo>
                <a:cubicBezTo>
                  <a:pt x="2806846" y="658631"/>
                  <a:pt x="2840613" y="607966"/>
                  <a:pt x="2887042" y="574190"/>
                </a:cubicBezTo>
                <a:cubicBezTo>
                  <a:pt x="2937692" y="540414"/>
                  <a:pt x="2984119" y="477084"/>
                  <a:pt x="3060095" y="527749"/>
                </a:cubicBezTo>
                <a:cubicBezTo>
                  <a:pt x="3089641" y="548859"/>
                  <a:pt x="3110745" y="561525"/>
                  <a:pt x="3110745" y="599521"/>
                </a:cubicBezTo>
                <a:cubicBezTo>
                  <a:pt x="3110745" y="679739"/>
                  <a:pt x="3089641" y="759957"/>
                  <a:pt x="3064315" y="835952"/>
                </a:cubicBezTo>
                <a:cubicBezTo>
                  <a:pt x="3060095" y="848620"/>
                  <a:pt x="3043212" y="861285"/>
                  <a:pt x="3060095" y="873951"/>
                </a:cubicBezTo>
                <a:cubicBezTo>
                  <a:pt x="3076978" y="886616"/>
                  <a:pt x="3093862" y="878173"/>
                  <a:pt x="3106525" y="865508"/>
                </a:cubicBezTo>
                <a:cubicBezTo>
                  <a:pt x="3136071" y="831732"/>
                  <a:pt x="3165615" y="797956"/>
                  <a:pt x="3190941" y="755737"/>
                </a:cubicBezTo>
                <a:cubicBezTo>
                  <a:pt x="3275357" y="603744"/>
                  <a:pt x="3410423" y="485530"/>
                  <a:pt x="3515943" y="350425"/>
                </a:cubicBezTo>
                <a:cubicBezTo>
                  <a:pt x="3532826" y="329314"/>
                  <a:pt x="3562372" y="312429"/>
                  <a:pt x="3583476" y="295538"/>
                </a:cubicBezTo>
                <a:cubicBezTo>
                  <a:pt x="3600359" y="282873"/>
                  <a:pt x="3617245" y="270207"/>
                  <a:pt x="3629905" y="295538"/>
                </a:cubicBezTo>
                <a:cubicBezTo>
                  <a:pt x="3638348" y="308206"/>
                  <a:pt x="3651011" y="299761"/>
                  <a:pt x="3659452" y="295538"/>
                </a:cubicBezTo>
                <a:cubicBezTo>
                  <a:pt x="3710101" y="265984"/>
                  <a:pt x="3735427" y="278652"/>
                  <a:pt x="3748088" y="333537"/>
                </a:cubicBezTo>
                <a:cubicBezTo>
                  <a:pt x="3748088" y="337759"/>
                  <a:pt x="3752311" y="346202"/>
                  <a:pt x="3756531" y="346202"/>
                </a:cubicBezTo>
                <a:cubicBezTo>
                  <a:pt x="3832504" y="379978"/>
                  <a:pt x="3790297" y="434865"/>
                  <a:pt x="3781854" y="485530"/>
                </a:cubicBezTo>
                <a:cubicBezTo>
                  <a:pt x="3777634" y="493972"/>
                  <a:pt x="3773414" y="502415"/>
                  <a:pt x="3769194" y="510861"/>
                </a:cubicBezTo>
                <a:cubicBezTo>
                  <a:pt x="3743868" y="578413"/>
                  <a:pt x="3760751" y="603744"/>
                  <a:pt x="3828284" y="603744"/>
                </a:cubicBezTo>
                <a:cubicBezTo>
                  <a:pt x="3832504" y="603744"/>
                  <a:pt x="3836727" y="603744"/>
                  <a:pt x="3836727" y="599521"/>
                </a:cubicBezTo>
                <a:cubicBezTo>
                  <a:pt x="3853610" y="544637"/>
                  <a:pt x="3933806" y="553079"/>
                  <a:pt x="3946467" y="489750"/>
                </a:cubicBezTo>
                <a:cubicBezTo>
                  <a:pt x="3954910" y="447531"/>
                  <a:pt x="3980233" y="422200"/>
                  <a:pt x="4026663" y="413755"/>
                </a:cubicBezTo>
                <a:cubicBezTo>
                  <a:pt x="3976013" y="384201"/>
                  <a:pt x="3967573" y="350425"/>
                  <a:pt x="3988676" y="291318"/>
                </a:cubicBezTo>
                <a:cubicBezTo>
                  <a:pt x="3992896" y="282873"/>
                  <a:pt x="3997116" y="270207"/>
                  <a:pt x="4009779" y="274430"/>
                </a:cubicBezTo>
                <a:cubicBezTo>
                  <a:pt x="4022443" y="278652"/>
                  <a:pt x="4018222" y="291318"/>
                  <a:pt x="4014000" y="299761"/>
                </a:cubicBezTo>
                <a:cubicBezTo>
                  <a:pt x="4009779" y="312429"/>
                  <a:pt x="4005559" y="325094"/>
                  <a:pt x="4014000" y="341982"/>
                </a:cubicBezTo>
                <a:cubicBezTo>
                  <a:pt x="4035106" y="341982"/>
                  <a:pt x="4039326" y="325094"/>
                  <a:pt x="4039326" y="312429"/>
                </a:cubicBezTo>
                <a:cubicBezTo>
                  <a:pt x="4039326" y="265984"/>
                  <a:pt x="4056209" y="219543"/>
                  <a:pt x="4064649" y="173101"/>
                </a:cubicBezTo>
                <a:cubicBezTo>
                  <a:pt x="4077312" y="118217"/>
                  <a:pt x="4102639" y="80218"/>
                  <a:pt x="4161729" y="71775"/>
                </a:cubicBezTo>
                <a:cubicBezTo>
                  <a:pt x="4174392" y="67552"/>
                  <a:pt x="4187055" y="67552"/>
                  <a:pt x="4191275" y="50664"/>
                </a:cubicBezTo>
                <a:cubicBezTo>
                  <a:pt x="4203938" y="12666"/>
                  <a:pt x="4237705" y="4223"/>
                  <a:pt x="42714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88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BBCD9AC-6DC7-4CF0-B75A-514911F6675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748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60851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2125"/>
            <a:ext cx="2952750" cy="327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743200" y="1762125"/>
            <a:ext cx="9448800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53125" y="2847975"/>
            <a:ext cx="6238875" cy="7155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53125" y="3563491"/>
            <a:ext cx="6238875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687066"/>
            <a:ext cx="3810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24250" y="0"/>
            <a:ext cx="514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772024" y="0"/>
            <a:ext cx="2647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401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34007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58" y="644576"/>
            <a:ext cx="5079430" cy="40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56548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44"/>
            <a:ext cx="2081463" cy="1977390"/>
          </a:xfrm>
          <a:prstGeom prst="rect">
            <a:avLst/>
          </a:prstGeom>
        </p:spPr>
      </p:pic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095" y="556614"/>
            <a:ext cx="957463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91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C4B73D-5D87-4FC0-921D-C5CB8EFDA7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130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44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40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2575F0E1-023F-41BE-A027-0C561590555C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402315" y="168934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4BD8B274-E0F1-4987-BE56-88EFDABA4180}"/>
              </a:ext>
            </a:extLst>
          </p:cNvPr>
          <p:cNvSpPr/>
          <p:nvPr userDrawn="1"/>
        </p:nvSpPr>
        <p:spPr>
          <a:xfrm>
            <a:off x="8400258" y="5201452"/>
            <a:ext cx="3087849" cy="1056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1AEA1F3-8D3E-40F0-BA2D-BB28AC8C05D3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561888" y="1698785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947EB0C1-2E67-4F3B-B6B4-FF9FDFAC5352}"/>
              </a:ext>
            </a:extLst>
          </p:cNvPr>
          <p:cNvSpPr/>
          <p:nvPr userDrawn="1"/>
        </p:nvSpPr>
        <p:spPr>
          <a:xfrm>
            <a:off x="4559832" y="5210897"/>
            <a:ext cx="3087849" cy="105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6B072A9-4C30-483E-AD56-17094660D9F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721462" y="170823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F5D1422D-7597-4465-9FFA-E916548111D3}"/>
              </a:ext>
            </a:extLst>
          </p:cNvPr>
          <p:cNvSpPr/>
          <p:nvPr userDrawn="1"/>
        </p:nvSpPr>
        <p:spPr>
          <a:xfrm>
            <a:off x="719405" y="5220342"/>
            <a:ext cx="3087849" cy="105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  <p:sldLayoutId id="2147483691" r:id="rId3"/>
    <p:sldLayoutId id="2147483687" r:id="rId4"/>
    <p:sldLayoutId id="2147483689" r:id="rId5"/>
    <p:sldLayoutId id="2147483688" r:id="rId6"/>
    <p:sldLayoutId id="2147483703" r:id="rId7"/>
    <p:sldLayoutId id="2147483692" r:id="rId8"/>
    <p:sldLayoutId id="2147483706" r:id="rId9"/>
    <p:sldLayoutId id="2147483705" r:id="rId10"/>
    <p:sldLayoutId id="2147483656" r:id="rId11"/>
    <p:sldLayoutId id="214748369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aronkatzin.github.io/electionDAPP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1777" y="2858569"/>
            <a:ext cx="6991980" cy="1641411"/>
          </a:xfrm>
        </p:spPr>
        <p:txBody>
          <a:bodyPr/>
          <a:lstStyle/>
          <a:p>
            <a:pPr marL="457189" lvl="1" indent="0">
              <a:buNone/>
            </a:pPr>
            <a:r>
              <a:rPr lang="en-US" sz="4800" b="1" dirty="0"/>
              <a:t>Election DAPP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669" y="4499980"/>
            <a:ext cx="4560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Razi Ali Saleh (315888537)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Aaron Katzin (209597921)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Example of Election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BF8E3-95C8-4FD4-ACA1-349E55B04D4F}"/>
              </a:ext>
            </a:extLst>
          </p:cNvPr>
          <p:cNvSpPr txBox="1"/>
          <p:nvPr/>
        </p:nvSpPr>
        <p:spPr>
          <a:xfrm>
            <a:off x="648677" y="1438031"/>
            <a:ext cx="9183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voting session has begun, go the voter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a voter address and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Toggle the proposal “yay” or “nay”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a candidate from the dropdown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“vote”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from the beginning for all voters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50D7C-B0F1-4EDB-8F8C-BE50BCEB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7" y="3167745"/>
            <a:ext cx="10170872" cy="363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9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Example of Election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BF8E3-95C8-4FD4-ACA1-349E55B04D4F}"/>
              </a:ext>
            </a:extLst>
          </p:cNvPr>
          <p:cNvSpPr txBox="1"/>
          <p:nvPr/>
        </p:nvSpPr>
        <p:spPr>
          <a:xfrm>
            <a:off x="648677" y="1438031"/>
            <a:ext cx="9183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voting session has ended, go the admin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“End”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“Tally votes”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4620E-E16D-4AAB-948F-19C618D5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7" y="2361361"/>
            <a:ext cx="10155067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Example of Election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BF8E3-95C8-4FD4-ACA1-349E55B04D4F}"/>
              </a:ext>
            </a:extLst>
          </p:cNvPr>
          <p:cNvSpPr txBox="1"/>
          <p:nvPr/>
        </p:nvSpPr>
        <p:spPr>
          <a:xfrm>
            <a:off x="648677" y="1438031"/>
            <a:ext cx="9183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voter GUI you’ll see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example 2 voters voted for Razi and only 1 for Aaron and therefore Razi won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2 voters approved lowering taxes but only 1 voter approved Legalizing alcohol. Therefore, only the taxes proposal passed and the alcohol proposal was rejected.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3A373-8850-4F50-B03E-123C4F82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59" y="2994049"/>
            <a:ext cx="8952479" cy="38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Example of Election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BF8E3-95C8-4FD4-ACA1-349E55B04D4F}"/>
              </a:ext>
            </a:extLst>
          </p:cNvPr>
          <p:cNvSpPr txBox="1"/>
          <p:nvPr/>
        </p:nvSpPr>
        <p:spPr>
          <a:xfrm>
            <a:off x="648677" y="1438031"/>
            <a:ext cx="918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You’ll see in </a:t>
            </a:r>
            <a:r>
              <a:rPr lang="en-US" dirty="0" err="1"/>
              <a:t>MetaMask</a:t>
            </a:r>
            <a:r>
              <a:rPr lang="en-US" dirty="0"/>
              <a:t> that each voter has received a VT token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C6928D-173B-46F2-B7D1-5B192747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923" y="2205165"/>
            <a:ext cx="5540153" cy="40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7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Known Bugs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EF011-D8C4-48B7-BABD-44B2C9FA872C}"/>
              </a:ext>
            </a:extLst>
          </p:cNvPr>
          <p:cNvSpPr txBox="1"/>
          <p:nvPr/>
        </p:nvSpPr>
        <p:spPr>
          <a:xfrm>
            <a:off x="812800" y="1500554"/>
            <a:ext cx="1028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Any password works for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Chrome only, there seem to be issues running from other browsers</a:t>
            </a:r>
          </a:p>
        </p:txBody>
      </p:sp>
    </p:spTree>
    <p:extLst>
      <p:ext uri="{BB962C8B-B14F-4D97-AF65-F5344CB8AC3E}">
        <p14:creationId xmlns:p14="http://schemas.microsoft.com/office/powerpoint/2010/main" val="351572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EF011-D8C4-48B7-BABD-44B2C9FA872C}"/>
              </a:ext>
            </a:extLst>
          </p:cNvPr>
          <p:cNvSpPr txBox="1"/>
          <p:nvPr/>
        </p:nvSpPr>
        <p:spPr>
          <a:xfrm>
            <a:off x="812800" y="1500554"/>
            <a:ext cx="102828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use this DAPP: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Clone this repo from https://github.com/AaronKatzin/electionDAPP.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CD to the project root.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"</a:t>
            </a:r>
            <a:r>
              <a:rPr lang="en-US" dirty="0" err="1"/>
              <a:t>npm</a:t>
            </a:r>
            <a:r>
              <a:rPr lang="en-US" dirty="0"/>
              <a:t> install" and "bower install" in order to install dependencies.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Install and open Ganache, then </a:t>
            </a:r>
            <a:r>
              <a:rPr lang="en-US" dirty="0" err="1"/>
              <a:t>quickstart</a:t>
            </a:r>
            <a:r>
              <a:rPr lang="en-US" dirty="0"/>
              <a:t> </a:t>
            </a:r>
            <a:r>
              <a:rPr lang="en-US" dirty="0" err="1"/>
              <a:t>ethereum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MetaMask</a:t>
            </a:r>
            <a:r>
              <a:rPr lang="en-US" dirty="0"/>
              <a:t>, import the accounts from ganache based on the MNEMONIC/seeder phrase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run.cmd to compile/migrate contracts, start the web server, and open the voter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Import the compiled Election contract hash as a new token in </a:t>
            </a:r>
            <a:r>
              <a:rPr lang="en-US" dirty="0" err="1"/>
              <a:t>MetaMask</a:t>
            </a:r>
            <a:r>
              <a:rPr lang="en-US" dirty="0"/>
              <a:t> and it will show up as the VT token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To easily view a demo of the DAPP you can go to </a:t>
            </a:r>
            <a:r>
              <a:rPr lang="en-US" dirty="0">
                <a:hlinkClick r:id="rId2"/>
              </a:rPr>
              <a:t>https://aaronkatzin.github.io/electionDAPP/</a:t>
            </a:r>
            <a:r>
              <a:rPr lang="en-US" dirty="0"/>
              <a:t>.</a:t>
            </a:r>
          </a:p>
          <a:p>
            <a:r>
              <a:rPr lang="en-US" dirty="0"/>
              <a:t>The demo doesn't function due to no blockchain running (e.g. Ganache). But the GUIs will load.</a:t>
            </a:r>
          </a:p>
        </p:txBody>
      </p:sp>
    </p:spTree>
    <p:extLst>
      <p:ext uri="{BB962C8B-B14F-4D97-AF65-F5344CB8AC3E}">
        <p14:creationId xmlns:p14="http://schemas.microsoft.com/office/powerpoint/2010/main" val="54626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Example Setup Console 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C3C91-FB93-472B-B400-9212151AA7C0}"/>
              </a:ext>
            </a:extLst>
          </p:cNvPr>
          <p:cNvSpPr txBox="1"/>
          <p:nvPr/>
        </p:nvSpPr>
        <p:spPr>
          <a:xfrm>
            <a:off x="518160" y="1402080"/>
            <a:ext cx="53416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PS C:\Users\akatzin\git\electionDAPP&gt; ./run.cmd</a:t>
            </a:r>
          </a:p>
          <a:p>
            <a:endParaRPr lang="en-US" sz="700" dirty="0"/>
          </a:p>
          <a:p>
            <a:r>
              <a:rPr lang="en-US" sz="700" dirty="0"/>
              <a:t>C:\Users\akatzin\git\electionDAPP&gt;truffle migrate --reset   &amp; explorer "http://localhost:8080/index.html"   &amp; node </a:t>
            </a:r>
            <a:r>
              <a:rPr lang="en-US" sz="700" dirty="0" err="1"/>
              <a:t>src</a:t>
            </a:r>
            <a:r>
              <a:rPr lang="en-US" sz="700" dirty="0"/>
              <a:t>\</a:t>
            </a:r>
            <a:r>
              <a:rPr lang="en-US" sz="700" dirty="0" err="1"/>
              <a:t>js</a:t>
            </a:r>
            <a:r>
              <a:rPr lang="en-US" sz="700" dirty="0"/>
              <a:t>\webserver.js</a:t>
            </a:r>
          </a:p>
          <a:p>
            <a:endParaRPr lang="en-US" sz="700" dirty="0"/>
          </a:p>
          <a:p>
            <a:r>
              <a:rPr lang="en-US" sz="700" dirty="0"/>
              <a:t>Compiling your contracts...</a:t>
            </a:r>
          </a:p>
          <a:p>
            <a:r>
              <a:rPr lang="en-US" sz="700" dirty="0"/>
              <a:t>===========================</a:t>
            </a:r>
          </a:p>
          <a:p>
            <a:r>
              <a:rPr lang="en-US" sz="700" dirty="0"/>
              <a:t>&gt; Compiling .\contracts\</a:t>
            </a:r>
            <a:r>
              <a:rPr lang="en-US" sz="700" dirty="0" err="1"/>
              <a:t>Election.sol</a:t>
            </a:r>
            <a:endParaRPr lang="en-US" sz="700" dirty="0"/>
          </a:p>
          <a:p>
            <a:r>
              <a:rPr lang="en-US" sz="700" dirty="0"/>
              <a:t>&gt; Compiling .\contracts\</a:t>
            </a:r>
            <a:r>
              <a:rPr lang="en-US" sz="700" dirty="0" err="1"/>
              <a:t>Election.sol</a:t>
            </a:r>
            <a:endParaRPr lang="en-US" sz="700" dirty="0"/>
          </a:p>
          <a:p>
            <a:r>
              <a:rPr lang="en-US" sz="700" dirty="0"/>
              <a:t>&gt; Compiling .\contracts\</a:t>
            </a:r>
            <a:r>
              <a:rPr lang="en-US" sz="700" dirty="0" err="1"/>
              <a:t>Migrations.sol</a:t>
            </a:r>
            <a:endParaRPr lang="en-US" sz="700" dirty="0"/>
          </a:p>
          <a:p>
            <a:r>
              <a:rPr lang="en-US" sz="700" dirty="0"/>
              <a:t>&gt; Compiling .\contracts\</a:t>
            </a:r>
            <a:r>
              <a:rPr lang="en-US" sz="700" dirty="0" err="1"/>
              <a:t>voterToken.sol</a:t>
            </a:r>
            <a:endParaRPr lang="en-US" sz="700" dirty="0"/>
          </a:p>
          <a:p>
            <a:r>
              <a:rPr lang="en-US" sz="700" dirty="0"/>
              <a:t>&gt; Compiling .\contracts\</a:t>
            </a:r>
            <a:r>
              <a:rPr lang="en-US" sz="700" dirty="0" err="1"/>
              <a:t>voterToken.sol</a:t>
            </a:r>
            <a:endParaRPr lang="en-US" sz="700" dirty="0"/>
          </a:p>
          <a:p>
            <a:r>
              <a:rPr lang="en-US" sz="700" dirty="0"/>
              <a:t>&gt; Artifacts written to C:\Users\akatzin\git\electionDAPP\build\contracts</a:t>
            </a:r>
          </a:p>
          <a:p>
            <a:r>
              <a:rPr lang="en-US" sz="700" dirty="0"/>
              <a:t>&gt; Compiled successfully using:</a:t>
            </a:r>
          </a:p>
          <a:p>
            <a:r>
              <a:rPr lang="en-US" sz="700" dirty="0"/>
              <a:t>   - </a:t>
            </a:r>
            <a:r>
              <a:rPr lang="en-US" sz="700" dirty="0" err="1"/>
              <a:t>solc</a:t>
            </a:r>
            <a:r>
              <a:rPr lang="en-US" sz="700" dirty="0"/>
              <a:t>: 0.4.25+commit.59dbf8f1.Emscripten.clang</a:t>
            </a:r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Starting migrations...</a:t>
            </a:r>
          </a:p>
          <a:p>
            <a:r>
              <a:rPr lang="en-US" sz="700" dirty="0"/>
              <a:t>======================</a:t>
            </a:r>
          </a:p>
          <a:p>
            <a:r>
              <a:rPr lang="en-US" sz="700" dirty="0"/>
              <a:t>&gt; Network name:    'development'</a:t>
            </a:r>
          </a:p>
          <a:p>
            <a:r>
              <a:rPr lang="en-US" sz="700" dirty="0"/>
              <a:t>&gt; Network id:      5777</a:t>
            </a:r>
          </a:p>
          <a:p>
            <a:r>
              <a:rPr lang="en-US" sz="700" dirty="0"/>
              <a:t>&gt; Block gas limit: 6721975 (0x6691b7)</a:t>
            </a:r>
          </a:p>
          <a:p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1_initial_migration.js</a:t>
            </a:r>
          </a:p>
          <a:p>
            <a:r>
              <a:rPr lang="en-US" sz="700" dirty="0"/>
              <a:t>======================</a:t>
            </a:r>
          </a:p>
          <a:p>
            <a:endParaRPr lang="en-US" sz="700" dirty="0"/>
          </a:p>
          <a:p>
            <a:r>
              <a:rPr lang="en-US" sz="700" dirty="0"/>
              <a:t>   Replacing 'Migrations'</a:t>
            </a:r>
          </a:p>
          <a:p>
            <a:r>
              <a:rPr lang="en-US" sz="700" dirty="0"/>
              <a:t>   ----------------------</a:t>
            </a:r>
          </a:p>
          <a:p>
            <a:r>
              <a:rPr lang="en-US" sz="700" dirty="0"/>
              <a:t>   &gt; transaction hash:    0x1c696ec2e85feb3b76f1bae296295668a514aca00fc57f13b2684f19de3dd8db</a:t>
            </a:r>
          </a:p>
          <a:p>
            <a:r>
              <a:rPr lang="en-US" sz="700" dirty="0"/>
              <a:t>   &gt; Blocks: 0            Seconds: 0</a:t>
            </a:r>
          </a:p>
          <a:p>
            <a:r>
              <a:rPr lang="en-US" sz="700" dirty="0"/>
              <a:t>   &gt; contract address:    0x14322e1665e456B3134750DE9C71606419dB3C11</a:t>
            </a:r>
          </a:p>
          <a:p>
            <a:r>
              <a:rPr lang="en-US" sz="700" dirty="0"/>
              <a:t>   &gt; block number:        17</a:t>
            </a:r>
          </a:p>
          <a:p>
            <a:r>
              <a:rPr lang="en-US" sz="700" dirty="0"/>
              <a:t>   &gt; block timestamp:     1645100456</a:t>
            </a:r>
          </a:p>
          <a:p>
            <a:r>
              <a:rPr lang="en-US" sz="700" dirty="0"/>
              <a:t>   &gt; account:             0x406bb6D051927994fe0B91338d61EcB0a9f655C2</a:t>
            </a:r>
          </a:p>
          <a:p>
            <a:r>
              <a:rPr lang="en-US" sz="700" dirty="0"/>
              <a:t>   &gt; balance:             99.83152916</a:t>
            </a:r>
          </a:p>
          <a:p>
            <a:r>
              <a:rPr lang="en-US" sz="700" dirty="0"/>
              <a:t>   &gt; gas used:            277462 (0x43bd6)</a:t>
            </a:r>
          </a:p>
          <a:p>
            <a:r>
              <a:rPr lang="en-US" sz="700" dirty="0"/>
              <a:t>   &gt; gas price:           20 </a:t>
            </a:r>
            <a:r>
              <a:rPr lang="en-US" sz="700" dirty="0" err="1"/>
              <a:t>gwei</a:t>
            </a:r>
            <a:endParaRPr lang="en-US" sz="700" dirty="0"/>
          </a:p>
          <a:p>
            <a:r>
              <a:rPr lang="en-US" sz="700" dirty="0"/>
              <a:t>   &gt; value sent:          0 ETH</a:t>
            </a:r>
          </a:p>
          <a:p>
            <a:r>
              <a:rPr lang="en-US" sz="700" dirty="0"/>
              <a:t>   &gt; total cost:          0.00554924 ETH</a:t>
            </a:r>
          </a:p>
          <a:p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   &gt; Saving migration to chain.</a:t>
            </a:r>
          </a:p>
          <a:p>
            <a:r>
              <a:rPr lang="en-US" sz="700" dirty="0"/>
              <a:t>   &gt; Saving artifacts</a:t>
            </a:r>
          </a:p>
          <a:p>
            <a:r>
              <a:rPr lang="en-US" sz="700" dirty="0"/>
              <a:t>   -------------------------------------</a:t>
            </a:r>
          </a:p>
          <a:p>
            <a:r>
              <a:rPr lang="en-US" sz="700" dirty="0"/>
              <a:t>   &gt; Total cost:          0.00554924 ETH</a:t>
            </a:r>
          </a:p>
          <a:p>
            <a:endParaRPr lang="en-US" sz="700" dirty="0"/>
          </a:p>
          <a:p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48673-CFB3-4D38-A71C-BF3D78F4CEA7}"/>
              </a:ext>
            </a:extLst>
          </p:cNvPr>
          <p:cNvSpPr txBox="1"/>
          <p:nvPr/>
        </p:nvSpPr>
        <p:spPr>
          <a:xfrm>
            <a:off x="6096000" y="1402080"/>
            <a:ext cx="57378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2_deploy_contracts.js</a:t>
            </a:r>
          </a:p>
          <a:p>
            <a:r>
              <a:rPr lang="en-US" sz="800" dirty="0"/>
              <a:t>=====================</a:t>
            </a:r>
          </a:p>
          <a:p>
            <a:endParaRPr lang="en-US" sz="800" dirty="0"/>
          </a:p>
          <a:p>
            <a:r>
              <a:rPr lang="en-US" sz="800" dirty="0"/>
              <a:t>   Replacing </a:t>
            </a:r>
            <a:r>
              <a:rPr lang="en-US" sz="800" dirty="0">
                <a:highlight>
                  <a:srgbClr val="FFFF00"/>
                </a:highlight>
              </a:rPr>
              <a:t>'Election</a:t>
            </a:r>
            <a:r>
              <a:rPr lang="en-US" sz="800" dirty="0"/>
              <a:t>'</a:t>
            </a:r>
          </a:p>
          <a:p>
            <a:r>
              <a:rPr lang="en-US" sz="800" dirty="0"/>
              <a:t>   --------------------</a:t>
            </a:r>
          </a:p>
          <a:p>
            <a:r>
              <a:rPr lang="en-US" sz="800" dirty="0"/>
              <a:t>   &gt; transaction hash:    0x14b6a8e8bd6722e9ac18d7d825db61377c885eafa04a0bb54cf2d0119d85ee67</a:t>
            </a:r>
          </a:p>
          <a:p>
            <a:r>
              <a:rPr lang="en-US" sz="800" dirty="0"/>
              <a:t>   &gt; Blocks: 0            Seconds: 0</a:t>
            </a:r>
          </a:p>
          <a:p>
            <a:r>
              <a:rPr lang="en-US" sz="800" dirty="0"/>
              <a:t>   &gt; </a:t>
            </a:r>
            <a:r>
              <a:rPr lang="en-US" sz="800" dirty="0">
                <a:highlight>
                  <a:srgbClr val="FFFF00"/>
                </a:highlight>
              </a:rPr>
              <a:t>contract address:    0xb3C079C004E5BbE4aA5c2077E79D030eB64a9F66</a:t>
            </a:r>
          </a:p>
          <a:p>
            <a:r>
              <a:rPr lang="en-US" sz="800" dirty="0"/>
              <a:t>   &gt; block number:        19</a:t>
            </a:r>
          </a:p>
          <a:p>
            <a:r>
              <a:rPr lang="en-US" sz="800" dirty="0"/>
              <a:t>   &gt; block timestamp:     1645100457</a:t>
            </a:r>
          </a:p>
          <a:p>
            <a:r>
              <a:rPr lang="en-US" sz="800" dirty="0"/>
              <a:t>   &gt; account:             0x406bb6D051927994fe0B91338d61EcB0a9f655C2</a:t>
            </a:r>
          </a:p>
          <a:p>
            <a:r>
              <a:rPr lang="en-US" sz="800" dirty="0"/>
              <a:t>   &gt; balance:             99.71229396</a:t>
            </a:r>
          </a:p>
          <a:p>
            <a:r>
              <a:rPr lang="en-US" sz="800" dirty="0"/>
              <a:t>   &gt; gas used:            5919752 (0x5a5408)</a:t>
            </a:r>
          </a:p>
          <a:p>
            <a:r>
              <a:rPr lang="en-US" sz="800" dirty="0"/>
              <a:t>   &gt; gas price:           20 </a:t>
            </a:r>
            <a:r>
              <a:rPr lang="en-US" sz="800" dirty="0" err="1"/>
              <a:t>gwei</a:t>
            </a:r>
            <a:endParaRPr lang="en-US" sz="800" dirty="0"/>
          </a:p>
          <a:p>
            <a:r>
              <a:rPr lang="en-US" sz="800" dirty="0"/>
              <a:t>   &gt; value sent:          0 ETH</a:t>
            </a:r>
          </a:p>
          <a:p>
            <a:r>
              <a:rPr lang="en-US" sz="800" dirty="0"/>
              <a:t>   &gt; total cost:          0.11839504 ETH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&gt; Saving migration to chain.</a:t>
            </a:r>
          </a:p>
          <a:p>
            <a:r>
              <a:rPr lang="en-US" sz="800" dirty="0"/>
              <a:t>   &gt; Saving artifacts</a:t>
            </a:r>
          </a:p>
          <a:p>
            <a:r>
              <a:rPr lang="en-US" sz="800" dirty="0"/>
              <a:t>   -------------------------------------</a:t>
            </a:r>
          </a:p>
          <a:p>
            <a:r>
              <a:rPr lang="en-US" sz="800" dirty="0"/>
              <a:t>   &gt; Total cost:          0.11839504 ETH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Summary</a:t>
            </a:r>
          </a:p>
          <a:p>
            <a:r>
              <a:rPr lang="en-US" sz="800" dirty="0"/>
              <a:t>=======</a:t>
            </a:r>
          </a:p>
          <a:p>
            <a:r>
              <a:rPr lang="en-US" sz="800" dirty="0"/>
              <a:t>&gt; Total deployments:   2</a:t>
            </a:r>
          </a:p>
          <a:p>
            <a:r>
              <a:rPr lang="en-US" sz="800" dirty="0"/>
              <a:t>&gt; Final cost:          0.12394428 ETH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Web server running on 8080...</a:t>
            </a:r>
          </a:p>
        </p:txBody>
      </p:sp>
    </p:spTree>
    <p:extLst>
      <p:ext uri="{BB962C8B-B14F-4D97-AF65-F5344CB8AC3E}">
        <p14:creationId xmlns:p14="http://schemas.microsoft.com/office/powerpoint/2010/main" val="127055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Explanation of Modules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5E2BF-B4CA-4E92-87AE-64417405A310}"/>
              </a:ext>
            </a:extLst>
          </p:cNvPr>
          <p:cNvSpPr txBox="1"/>
          <p:nvPr/>
        </p:nvSpPr>
        <p:spPr>
          <a:xfrm>
            <a:off x="807720" y="1554480"/>
            <a:ext cx="10835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contracts: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voterToken.sol</a:t>
            </a:r>
            <a:r>
              <a:rPr lang="en-US" dirty="0"/>
              <a:t> – An ERC-20 token which is awarded to each voter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Elections.sol</a:t>
            </a:r>
            <a:r>
              <a:rPr lang="en-US" dirty="0"/>
              <a:t> – The election contract responsible for all the voting operations and logic. This contract inherits the </a:t>
            </a:r>
            <a:r>
              <a:rPr lang="en-US" dirty="0" err="1"/>
              <a:t>VoterToken</a:t>
            </a:r>
            <a:r>
              <a:rPr lang="en-US" dirty="0"/>
              <a:t> contract in order to award the voters.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There are two HTML pages: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index.html – The GUI for voters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Admin.html – the GUI for the admin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There are four </a:t>
            </a:r>
            <a:r>
              <a:rPr lang="en-US" dirty="0" err="1"/>
              <a:t>Javascript</a:t>
            </a:r>
            <a:r>
              <a:rPr lang="en-US" dirty="0"/>
              <a:t> files: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voting.js - to facilitate the functions called in the HTML pages that trigger the Solidity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webserver.js – to run the server for the web pages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web3.min.js – auto generated to deal with web3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truffle-contract.js - auto generated to deal with truffle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6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Example of 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617DE-7DFF-4320-ACE7-73735C89B9A3}"/>
              </a:ext>
            </a:extLst>
          </p:cNvPr>
          <p:cNvSpPr txBox="1"/>
          <p:nvPr/>
        </p:nvSpPr>
        <p:spPr>
          <a:xfrm>
            <a:off x="421105" y="1328615"/>
            <a:ext cx="1134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running run.cmd: Import the Elections contract address into </a:t>
            </a:r>
            <a:r>
              <a:rPr lang="en-US" dirty="0" err="1"/>
              <a:t>MetaMask</a:t>
            </a:r>
            <a:r>
              <a:rPr lang="en-US" dirty="0"/>
              <a:t> and you’ll see that the admin address has VT Tokens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0F8BC-A050-4340-A2C5-12CF6B983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63" y="2154275"/>
            <a:ext cx="10095547" cy="39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3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Example of Election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8A592-D8AB-4311-AE47-9ECC2280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8" y="1678685"/>
            <a:ext cx="2417408" cy="884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9EEAF-6E18-4582-AFFC-9C76D8D4E62A}"/>
              </a:ext>
            </a:extLst>
          </p:cNvPr>
          <p:cNvSpPr txBox="1"/>
          <p:nvPr/>
        </p:nvSpPr>
        <p:spPr>
          <a:xfrm>
            <a:off x="280707" y="1226820"/>
            <a:ext cx="717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admin GUI by pressing the grey “Go to Admin”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35F50-5309-4E4B-98B4-663B461104EB}"/>
              </a:ext>
            </a:extLst>
          </p:cNvPr>
          <p:cNvSpPr txBox="1"/>
          <p:nvPr/>
        </p:nvSpPr>
        <p:spPr>
          <a:xfrm>
            <a:off x="280707" y="2595185"/>
            <a:ext cx="10836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Enter the Admin address and password (the first Ganache address)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Register all voters by inserting their addresses one by one and clicking “register”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check that an address is registered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E298B-323E-4F28-940E-3346933F2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62" y="3612611"/>
            <a:ext cx="5449418" cy="31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2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Example of Election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B943DF-A322-4F8B-9311-45DB24E01792}"/>
              </a:ext>
            </a:extLst>
          </p:cNvPr>
          <p:cNvSpPr txBox="1"/>
          <p:nvPr/>
        </p:nvSpPr>
        <p:spPr>
          <a:xfrm>
            <a:off x="562708" y="1445846"/>
            <a:ext cx="55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the registration 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7D9B9-9499-460E-8F7F-A962DB336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8" y="1754556"/>
            <a:ext cx="3810532" cy="609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CA37A-13E2-4D84-91E0-FE9766968364}"/>
              </a:ext>
            </a:extLst>
          </p:cNvPr>
          <p:cNvSpPr txBox="1"/>
          <p:nvPr/>
        </p:nvSpPr>
        <p:spPr>
          <a:xfrm>
            <a:off x="626328" y="2478721"/>
            <a:ext cx="7095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 to the voter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a registered voter’s address and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candidate and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proposal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546B0A-345A-41CF-B002-030AD48B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420" y="3727938"/>
            <a:ext cx="8927160" cy="31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4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Example of Election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DA36A-FACE-4B96-9284-96047F67BA25}"/>
              </a:ext>
            </a:extLst>
          </p:cNvPr>
          <p:cNvSpPr txBox="1"/>
          <p:nvPr/>
        </p:nvSpPr>
        <p:spPr>
          <a:xfrm rot="18900000">
            <a:off x="967766" y="5218147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822106B9-F9E6-4AEE-8619-20B475CB5AE5}"/>
              </a:ext>
            </a:extLst>
          </p:cNvPr>
          <p:cNvSpPr/>
          <p:nvPr/>
        </p:nvSpPr>
        <p:spPr>
          <a:xfrm>
            <a:off x="2365073" y="44457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B2596-67DA-4EA9-A679-91C51B91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5" y="2088829"/>
            <a:ext cx="10040751" cy="1352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1BF8E3-95C8-4FD4-ACA1-349E55B04D4F}"/>
              </a:ext>
            </a:extLst>
          </p:cNvPr>
          <p:cNvSpPr txBox="1"/>
          <p:nvPr/>
        </p:nvSpPr>
        <p:spPr>
          <a:xfrm>
            <a:off x="648677" y="1438031"/>
            <a:ext cx="918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admin GUI end the registration </a:t>
            </a:r>
            <a:r>
              <a:rPr lang="en-US" dirty="0" err="1"/>
              <a:t>sesstion</a:t>
            </a:r>
            <a:endParaRPr lang="en-US" dirty="0"/>
          </a:p>
          <a:p>
            <a:r>
              <a:rPr lang="en-US" dirty="0"/>
              <a:t>Schedule the voting session to begin and end in X seconds</a:t>
            </a:r>
          </a:p>
        </p:txBody>
      </p:sp>
    </p:spTree>
    <p:extLst>
      <p:ext uri="{BB962C8B-B14F-4D97-AF65-F5344CB8AC3E}">
        <p14:creationId xmlns:p14="http://schemas.microsoft.com/office/powerpoint/2010/main" val="19283728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bitcoin-color-01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1028</Words>
  <Application>Microsoft Office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Katzin, Aaron</cp:lastModifiedBy>
  <cp:revision>149</cp:revision>
  <dcterms:created xsi:type="dcterms:W3CDTF">2018-04-24T17:14:44Z</dcterms:created>
  <dcterms:modified xsi:type="dcterms:W3CDTF">2022-02-17T17:30:20Z</dcterms:modified>
</cp:coreProperties>
</file>