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027-5B7A-4265-A855-A5F0E9F0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B58B-D07E-4F4B-8298-8809981F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593B-7FC5-4A1A-ACF1-8161C9D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C8BB-F16A-4831-835A-8D966DA7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BC73-1A02-4B64-B1FE-9B18730A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8AC-5C48-4698-9C3E-7C286DD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038E-F73E-4A4B-B722-8525A0B3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8D09-F1C7-492C-BEFF-B20FA9D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3110-720C-4A98-895F-D7496B7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BB61-6CEA-46B5-8B23-DF6427BA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65764-F0E6-4007-A617-37F6C5210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AD04-7202-462A-A308-FCAC07C58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4F83-1B39-4672-84E9-AB83CA16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A709-A8E1-4659-B538-055CD9E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F4BC-D42F-460C-834E-ACC88C1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90B8-02D7-4A58-AB4C-CD0B38D5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2AEC-1EC7-4421-A32C-96010A18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CAD7-3FC4-4DAC-837F-C9C2BE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8BED-8D25-4FE2-9E2D-950CB33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8082-3FF6-490C-A23B-6448941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F7AB-F4D9-4FBF-AC33-4916B734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CED5-6A9F-4BC8-BA85-C1C356E6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CA89-8B97-4259-9925-12505AE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683A-31E8-4B47-B50A-B67F23C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0228-3A41-4434-BAA1-0E56438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4CE7-7971-4F63-8BFE-5FDF9563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8E7D-C2C5-4BD7-9A89-2E667D8F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EACCB-1DC9-483A-B4B0-D195124C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AF82-3658-40C8-AF1F-E4BBF4F4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E549C-E87E-4E5C-B6F3-9A70F44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67409-7B45-4285-B9D1-41CC38B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886-F21D-4B86-A2DF-5AF20E4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FF41-0B1C-44A6-BD12-64D8DDB2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EFA3-4368-4BBF-ACB4-9885FA3E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CEA0-BE84-4FBD-8CA8-88B789630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F6EBE-FF73-460A-B45A-A739325B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8418-423D-4AE3-AA7A-07178FE3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704F6-6055-495B-87E2-22C455BB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534C0-92A8-4BC7-B820-2A54ECB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D006-7D5F-4E45-94B1-F5407DD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D604A-FB9A-4DC6-B63A-D422D7CA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6D8E-4C91-40CA-A0DD-1E99AA48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87756-A935-4CEC-AC7B-D92D4333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803A-0592-4B22-9A19-2A165D2A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B04D5-BB35-48E4-AC68-E0EC333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3D176-C335-4442-9959-0BDD86B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81F-E625-48B6-A408-B76A5892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5AA-6571-4215-98B3-BC46C72D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F3B0-452F-4CAA-B4F2-3F78702E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FD3C-CFDE-494F-967F-96AF8742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3BE6-FFDA-4403-B6EB-94268C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AFC2-8C78-4726-B370-06481111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24B6-768E-4C11-BA65-C78C480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988C2-6B9C-4F17-B2A2-80FFC69C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EBFE-DDB7-4A7F-828F-AC123433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A75A-B0A1-48B0-8F1F-CFEF425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1661F-6063-43E2-807A-13EE6E5C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6F83-D3F8-4254-A854-F07BAE4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01F1C-1805-4697-A1B0-B342A763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AA7-A3CF-484B-9337-0553C272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6FE2-4567-4C51-B155-D5C34C8E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7DFE-C7BB-4F07-89E0-B43CB47ADEB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82B5-55CF-4F9C-8E30-E2CFE04E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FD8A-A11C-4519-B58D-BD680879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6FF05A0-A1B6-4816-A570-59A9A90AAB11}"/>
              </a:ext>
            </a:extLst>
          </p:cNvPr>
          <p:cNvSpPr/>
          <p:nvPr/>
        </p:nvSpPr>
        <p:spPr>
          <a:xfrm>
            <a:off x="3162650" y="1149292"/>
            <a:ext cx="5620624" cy="4845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74FEC-4E86-459C-9FB4-EAD331D30D04}"/>
              </a:ext>
            </a:extLst>
          </p:cNvPr>
          <p:cNvSpPr txBox="1"/>
          <p:nvPr/>
        </p:nvSpPr>
        <p:spPr>
          <a:xfrm>
            <a:off x="3158455" y="5440660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29BB2-4A29-44B9-A05A-3EEA173ACA8A}"/>
              </a:ext>
            </a:extLst>
          </p:cNvPr>
          <p:cNvSpPr txBox="1"/>
          <p:nvPr/>
        </p:nvSpPr>
        <p:spPr>
          <a:xfrm>
            <a:off x="3162647" y="461147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40372-3301-4408-9995-D1033570A64E}"/>
              </a:ext>
            </a:extLst>
          </p:cNvPr>
          <p:cNvSpPr txBox="1"/>
          <p:nvPr/>
        </p:nvSpPr>
        <p:spPr>
          <a:xfrm>
            <a:off x="3162643" y="359762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Smoke / 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653F4-3D2C-43D6-91C5-F563A73034A5}"/>
              </a:ext>
            </a:extLst>
          </p:cNvPr>
          <p:cNvSpPr txBox="1"/>
          <p:nvPr/>
        </p:nvSpPr>
        <p:spPr>
          <a:xfrm>
            <a:off x="3162643" y="258377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to 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F566BC-5FE6-4368-B70A-5DC90DCB1869}"/>
              </a:ext>
            </a:extLst>
          </p:cNvPr>
          <p:cNvCxnSpPr>
            <a:cxnSpLocks/>
          </p:cNvCxnSpPr>
          <p:nvPr/>
        </p:nvCxnSpPr>
        <p:spPr>
          <a:xfrm>
            <a:off x="4781725" y="3179428"/>
            <a:ext cx="237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126B-9EDE-42B0-97AF-96644BBB41C1}"/>
              </a:ext>
            </a:extLst>
          </p:cNvPr>
          <p:cNvCxnSpPr>
            <a:cxnSpLocks/>
          </p:cNvCxnSpPr>
          <p:nvPr/>
        </p:nvCxnSpPr>
        <p:spPr>
          <a:xfrm>
            <a:off x="4110606" y="4328719"/>
            <a:ext cx="3716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5C0C7-73B7-406D-80E4-99BE5B682DFA}"/>
              </a:ext>
            </a:extLst>
          </p:cNvPr>
          <p:cNvCxnSpPr>
            <a:cxnSpLocks/>
          </p:cNvCxnSpPr>
          <p:nvPr/>
        </p:nvCxnSpPr>
        <p:spPr>
          <a:xfrm>
            <a:off x="3556932" y="5310231"/>
            <a:ext cx="484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B7F89-1801-47CC-9CE2-5230E0A30AF1}"/>
              </a:ext>
            </a:extLst>
          </p:cNvPr>
          <p:cNvCxnSpPr>
            <a:cxnSpLocks/>
          </p:cNvCxnSpPr>
          <p:nvPr/>
        </p:nvCxnSpPr>
        <p:spPr>
          <a:xfrm>
            <a:off x="1174459" y="1006895"/>
            <a:ext cx="0" cy="49877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8D1872-FFCD-4BDC-B226-B1C1C4726E7A}"/>
              </a:ext>
            </a:extLst>
          </p:cNvPr>
          <p:cNvSpPr txBox="1"/>
          <p:nvPr/>
        </p:nvSpPr>
        <p:spPr>
          <a:xfrm>
            <a:off x="1325459" y="969761"/>
            <a:ext cx="232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Fewer Test</a:t>
            </a:r>
            <a:br>
              <a:rPr lang="en-US" dirty="0"/>
            </a:br>
            <a:r>
              <a:rPr lang="en-US" dirty="0"/>
              <a:t>More Integration</a:t>
            </a:r>
            <a:br>
              <a:rPr lang="en-US" dirty="0"/>
            </a:br>
            <a:r>
              <a:rPr lang="en-US" dirty="0"/>
              <a:t>Slower</a:t>
            </a:r>
            <a:br>
              <a:rPr lang="en-US" dirty="0"/>
            </a:br>
            <a:r>
              <a:rPr lang="en-US" dirty="0"/>
              <a:t>More Brittle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34973-B829-4BBC-9221-894BBDD08936}"/>
              </a:ext>
            </a:extLst>
          </p:cNvPr>
          <p:cNvSpPr txBox="1"/>
          <p:nvPr/>
        </p:nvSpPr>
        <p:spPr>
          <a:xfrm>
            <a:off x="1325460" y="4796142"/>
            <a:ext cx="168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Test</a:t>
            </a:r>
            <a:br>
              <a:rPr lang="en-US" dirty="0"/>
            </a:br>
            <a:r>
              <a:rPr lang="en-US" dirty="0"/>
              <a:t>More Isolation</a:t>
            </a:r>
            <a:br>
              <a:rPr lang="en-US" dirty="0"/>
            </a:br>
            <a:r>
              <a:rPr lang="en-US" dirty="0"/>
              <a:t>Faster</a:t>
            </a:r>
            <a:br>
              <a:rPr lang="en-US" dirty="0"/>
            </a:br>
            <a:r>
              <a:rPr lang="en-US" dirty="0"/>
              <a:t>Stable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77BDC-953A-4293-B2FB-0E7B0FB08133}"/>
              </a:ext>
            </a:extLst>
          </p:cNvPr>
          <p:cNvSpPr txBox="1"/>
          <p:nvPr/>
        </p:nvSpPr>
        <p:spPr>
          <a:xfrm>
            <a:off x="3162643" y="386196"/>
            <a:ext cx="562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Testing Pyramid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1C545-BFC9-4D09-93B5-2E74F62C49D9}"/>
              </a:ext>
            </a:extLst>
          </p:cNvPr>
          <p:cNvCxnSpPr>
            <a:cxnSpLocks/>
          </p:cNvCxnSpPr>
          <p:nvPr/>
        </p:nvCxnSpPr>
        <p:spPr>
          <a:xfrm>
            <a:off x="9473868" y="4328719"/>
            <a:ext cx="0" cy="162880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E1482F-4302-4732-8F8C-078628F27234}"/>
              </a:ext>
            </a:extLst>
          </p:cNvPr>
          <p:cNvCxnSpPr>
            <a:cxnSpLocks/>
          </p:cNvCxnSpPr>
          <p:nvPr/>
        </p:nvCxnSpPr>
        <p:spPr>
          <a:xfrm>
            <a:off x="9466489" y="969761"/>
            <a:ext cx="0" cy="335895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81BE7A-4437-4BCE-A5D4-170A969DF60A}"/>
              </a:ext>
            </a:extLst>
          </p:cNvPr>
          <p:cNvSpPr txBox="1"/>
          <p:nvPr/>
        </p:nvSpPr>
        <p:spPr>
          <a:xfrm>
            <a:off x="9530478" y="2168277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Deployment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DA599-2073-4961-8192-2D3D5B783E12}"/>
              </a:ext>
            </a:extLst>
          </p:cNvPr>
          <p:cNvSpPr txBox="1"/>
          <p:nvPr/>
        </p:nvSpPr>
        <p:spPr>
          <a:xfrm>
            <a:off x="9530478" y="4974036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Deployment</a:t>
            </a:r>
          </a:p>
        </p:txBody>
      </p:sp>
    </p:spTree>
    <p:extLst>
      <p:ext uri="{BB962C8B-B14F-4D97-AF65-F5344CB8AC3E}">
        <p14:creationId xmlns:p14="http://schemas.microsoft.com/office/powerpoint/2010/main" val="21903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1017CA-40ED-4CBA-8DC5-FD96CB212950}"/>
              </a:ext>
            </a:extLst>
          </p:cNvPr>
          <p:cNvSpPr/>
          <p:nvPr/>
        </p:nvSpPr>
        <p:spPr>
          <a:xfrm>
            <a:off x="4271395" y="2044232"/>
            <a:ext cx="2906785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77ACD-2187-4AB3-A199-5B9F642C71A3}"/>
              </a:ext>
            </a:extLst>
          </p:cNvPr>
          <p:cNvSpPr/>
          <p:nvPr/>
        </p:nvSpPr>
        <p:spPr>
          <a:xfrm>
            <a:off x="9163573" y="2044231"/>
            <a:ext cx="2751590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3DE28-5051-44B7-9707-028FB246F8DE}"/>
              </a:ext>
            </a:extLst>
          </p:cNvPr>
          <p:cNvSpPr/>
          <p:nvPr/>
        </p:nvSpPr>
        <p:spPr>
          <a:xfrm>
            <a:off x="534097" y="2044232"/>
            <a:ext cx="2751590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FC469-9708-4612-9789-5C85ECC85483}"/>
              </a:ext>
            </a:extLst>
          </p:cNvPr>
          <p:cNvSpPr txBox="1"/>
          <p:nvPr/>
        </p:nvSpPr>
        <p:spPr>
          <a:xfrm>
            <a:off x="1540263" y="2416028"/>
            <a:ext cx="73925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D4313-AA02-489F-B655-6E88FFBFA87D}"/>
              </a:ext>
            </a:extLst>
          </p:cNvPr>
          <p:cNvSpPr txBox="1"/>
          <p:nvPr/>
        </p:nvSpPr>
        <p:spPr>
          <a:xfrm>
            <a:off x="1159077" y="2828919"/>
            <a:ext cx="15016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Unit/Int.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F682C-BC3C-46B6-ADCE-834E38109D89}"/>
              </a:ext>
            </a:extLst>
          </p:cNvPr>
          <p:cNvSpPr txBox="1"/>
          <p:nvPr/>
        </p:nvSpPr>
        <p:spPr>
          <a:xfrm>
            <a:off x="492339" y="3316741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dev slot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1B7B9-6140-466D-ABAD-AA8D6EABAB0C}"/>
              </a:ext>
            </a:extLst>
          </p:cNvPr>
          <p:cNvSpPr txBox="1"/>
          <p:nvPr/>
        </p:nvSpPr>
        <p:spPr>
          <a:xfrm>
            <a:off x="4271222" y="2038352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QA/UAT slot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D35FD-8076-4FA0-B05B-8AA7D57D76D1}"/>
              </a:ext>
            </a:extLst>
          </p:cNvPr>
          <p:cNvSpPr txBox="1"/>
          <p:nvPr/>
        </p:nvSpPr>
        <p:spPr>
          <a:xfrm>
            <a:off x="4475872" y="4078933"/>
            <a:ext cx="248314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Functional, Load</a:t>
            </a:r>
            <a:br>
              <a:rPr lang="en-US" sz="1600" dirty="0"/>
            </a:br>
            <a:r>
              <a:rPr lang="en-US" sz="1600" dirty="0"/>
              <a:t>Performance, End to End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6F983-30A3-469E-B0F0-9873CED87A3B}"/>
              </a:ext>
            </a:extLst>
          </p:cNvPr>
          <p:cNvSpPr txBox="1"/>
          <p:nvPr/>
        </p:nvSpPr>
        <p:spPr>
          <a:xfrm>
            <a:off x="9163572" y="2066482"/>
            <a:ext cx="201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Prod slot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59D1C-A871-44F9-906B-05BB681E6FFC}"/>
              </a:ext>
            </a:extLst>
          </p:cNvPr>
          <p:cNvSpPr txBox="1"/>
          <p:nvPr/>
        </p:nvSpPr>
        <p:spPr>
          <a:xfrm>
            <a:off x="9838365" y="3658167"/>
            <a:ext cx="14020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DA781A-8537-47EA-97F0-8708F15C1582}"/>
              </a:ext>
            </a:extLst>
          </p:cNvPr>
          <p:cNvSpPr txBox="1"/>
          <p:nvPr/>
        </p:nvSpPr>
        <p:spPr>
          <a:xfrm>
            <a:off x="4973972" y="2416029"/>
            <a:ext cx="15016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Original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39E70-8356-4606-84D6-E90D4C5E0B2B}"/>
              </a:ext>
            </a:extLst>
          </p:cNvPr>
          <p:cNvSpPr txBox="1"/>
          <p:nvPr/>
        </p:nvSpPr>
        <p:spPr>
          <a:xfrm>
            <a:off x="9788553" y="2426661"/>
            <a:ext cx="15016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Original Build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19DC03-FE8A-477C-A48A-4A005646E848}"/>
              </a:ext>
            </a:extLst>
          </p:cNvPr>
          <p:cNvCxnSpPr>
            <a:cxnSpLocks/>
            <a:stCxn id="38" idx="3"/>
            <a:endCxn id="22" idx="1"/>
          </p:cNvCxnSpPr>
          <p:nvPr/>
        </p:nvCxnSpPr>
        <p:spPr>
          <a:xfrm flipV="1">
            <a:off x="7182374" y="3383575"/>
            <a:ext cx="1981199" cy="227391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29F2E-6AB2-4299-971F-ECEDA701921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285687" y="3429001"/>
            <a:ext cx="981510" cy="222848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214A27-0C69-4B65-9137-903F15CF1452}"/>
              </a:ext>
            </a:extLst>
          </p:cNvPr>
          <p:cNvSpPr txBox="1"/>
          <p:nvPr/>
        </p:nvSpPr>
        <p:spPr>
          <a:xfrm>
            <a:off x="7629094" y="4353587"/>
            <a:ext cx="112621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Approval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BE299-E622-495B-B75D-DCDFF2576F6B}"/>
              </a:ext>
            </a:extLst>
          </p:cNvPr>
          <p:cNvSpPr txBox="1"/>
          <p:nvPr/>
        </p:nvSpPr>
        <p:spPr>
          <a:xfrm>
            <a:off x="173373" y="67882"/>
            <a:ext cx="93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CI-CD with gated testing   </a:t>
            </a:r>
            <a:r>
              <a:rPr lang="en-US" sz="2000" dirty="0"/>
              <a:t>Build once test many.</a:t>
            </a:r>
            <a:endParaRPr lang="en-US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54F9F-410B-4ECC-8AA8-2C82A7D3C948}"/>
              </a:ext>
            </a:extLst>
          </p:cNvPr>
          <p:cNvSpPr txBox="1"/>
          <p:nvPr/>
        </p:nvSpPr>
        <p:spPr>
          <a:xfrm>
            <a:off x="534097" y="71055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AA835-0ED4-463A-9E9A-67DEFBA46D10}"/>
              </a:ext>
            </a:extLst>
          </p:cNvPr>
          <p:cNvSpPr txBox="1"/>
          <p:nvPr/>
        </p:nvSpPr>
        <p:spPr>
          <a:xfrm>
            <a:off x="4278211" y="710556"/>
            <a:ext cx="290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QA / UAT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36E49-32DA-4F3A-A09A-FF85F1F10F50}"/>
              </a:ext>
            </a:extLst>
          </p:cNvPr>
          <p:cNvSpPr txBox="1"/>
          <p:nvPr/>
        </p:nvSpPr>
        <p:spPr>
          <a:xfrm>
            <a:off x="9180357" y="71055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8C68B-70BB-4651-A97C-A2F3E3194F0A}"/>
              </a:ext>
            </a:extLst>
          </p:cNvPr>
          <p:cNvSpPr txBox="1"/>
          <p:nvPr/>
        </p:nvSpPr>
        <p:spPr>
          <a:xfrm>
            <a:off x="550873" y="115186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tests to ensure connectivity.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122C4-F2CA-4703-BEDA-9E48582D14C6}"/>
              </a:ext>
            </a:extLst>
          </p:cNvPr>
          <p:cNvSpPr txBox="1"/>
          <p:nvPr/>
        </p:nvSpPr>
        <p:spPr>
          <a:xfrm>
            <a:off x="4267200" y="1171578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 tests to ensure quality.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14186-7262-4D46-94BB-4D64FDBD70A9}"/>
              </a:ext>
            </a:extLst>
          </p:cNvPr>
          <p:cNvSpPr txBox="1"/>
          <p:nvPr/>
        </p:nvSpPr>
        <p:spPr>
          <a:xfrm>
            <a:off x="9169165" y="1171578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tests to ensure connectivity.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2D169-5F79-451F-9777-08003BF20E06}"/>
              </a:ext>
            </a:extLst>
          </p:cNvPr>
          <p:cNvSpPr txBox="1"/>
          <p:nvPr/>
        </p:nvSpPr>
        <p:spPr>
          <a:xfrm>
            <a:off x="5023784" y="3658167"/>
            <a:ext cx="14020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A92F8-DB53-44DA-A358-C14DEA1F765D}"/>
              </a:ext>
            </a:extLst>
          </p:cNvPr>
          <p:cNvSpPr txBox="1"/>
          <p:nvPr/>
        </p:nvSpPr>
        <p:spPr>
          <a:xfrm>
            <a:off x="1194130" y="3658167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BDD2E-396A-4FA4-A886-7BFA273C7722}"/>
              </a:ext>
            </a:extLst>
          </p:cNvPr>
          <p:cNvSpPr/>
          <p:nvPr/>
        </p:nvSpPr>
        <p:spPr>
          <a:xfrm>
            <a:off x="534097" y="5253632"/>
            <a:ext cx="2751590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289C89-F65D-457E-88CD-23818682A43C}"/>
              </a:ext>
            </a:extLst>
          </p:cNvPr>
          <p:cNvSpPr txBox="1"/>
          <p:nvPr/>
        </p:nvSpPr>
        <p:spPr>
          <a:xfrm>
            <a:off x="492339" y="5207465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dev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09807-6C1B-40FB-A5C4-0EDB810F70CF}"/>
              </a:ext>
            </a:extLst>
          </p:cNvPr>
          <p:cNvSpPr/>
          <p:nvPr/>
        </p:nvSpPr>
        <p:spPr>
          <a:xfrm>
            <a:off x="4267200" y="5253632"/>
            <a:ext cx="2915174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57741D-0ED1-446C-9501-2D737ECC99A8}"/>
              </a:ext>
            </a:extLst>
          </p:cNvPr>
          <p:cNvSpPr txBox="1"/>
          <p:nvPr/>
        </p:nvSpPr>
        <p:spPr>
          <a:xfrm>
            <a:off x="4267200" y="526935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</a:t>
            </a:r>
            <a:r>
              <a:rPr lang="en-US" dirty="0" err="1"/>
              <a:t>qa</a:t>
            </a:r>
            <a:r>
              <a:rPr lang="en-US" dirty="0"/>
              <a:t> / </a:t>
            </a:r>
            <a:r>
              <a:rPr lang="en-US" dirty="0" err="1"/>
              <a:t>uat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46E6F0-9ECD-4392-8D61-2CBB2F136F1E}"/>
              </a:ext>
            </a:extLst>
          </p:cNvPr>
          <p:cNvSpPr/>
          <p:nvPr/>
        </p:nvSpPr>
        <p:spPr>
          <a:xfrm>
            <a:off x="9163573" y="5253632"/>
            <a:ext cx="2751590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8D0C68-7796-4A67-8CC0-8339EF9D5294}"/>
              </a:ext>
            </a:extLst>
          </p:cNvPr>
          <p:cNvSpPr txBox="1"/>
          <p:nvPr/>
        </p:nvSpPr>
        <p:spPr>
          <a:xfrm>
            <a:off x="9113424" y="526935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prod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AA835-2361-48C2-8CC7-8766BE279359}"/>
              </a:ext>
            </a:extLst>
          </p:cNvPr>
          <p:cNvCxnSpPr>
            <a:cxnSpLocks/>
          </p:cNvCxnSpPr>
          <p:nvPr/>
        </p:nvCxnSpPr>
        <p:spPr>
          <a:xfrm>
            <a:off x="1909892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80C1EA-DAE7-49C9-95F8-BF32D2383033}"/>
              </a:ext>
            </a:extLst>
          </p:cNvPr>
          <p:cNvCxnSpPr>
            <a:cxnSpLocks/>
          </p:cNvCxnSpPr>
          <p:nvPr/>
        </p:nvCxnSpPr>
        <p:spPr>
          <a:xfrm>
            <a:off x="5724787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8D732A-CCB2-4EB4-8263-BCC7C038A0B2}"/>
              </a:ext>
            </a:extLst>
          </p:cNvPr>
          <p:cNvCxnSpPr>
            <a:cxnSpLocks/>
          </p:cNvCxnSpPr>
          <p:nvPr/>
        </p:nvCxnSpPr>
        <p:spPr>
          <a:xfrm>
            <a:off x="10563720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390C73-A443-4CBB-A82D-766CB42E946E}"/>
              </a:ext>
            </a:extLst>
          </p:cNvPr>
          <p:cNvSpPr txBox="1"/>
          <p:nvPr/>
        </p:nvSpPr>
        <p:spPr>
          <a:xfrm>
            <a:off x="1194130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9786C-69EF-45F7-9DBB-04D57FF52A2B}"/>
              </a:ext>
            </a:extLst>
          </p:cNvPr>
          <p:cNvSpPr txBox="1"/>
          <p:nvPr/>
        </p:nvSpPr>
        <p:spPr>
          <a:xfrm>
            <a:off x="5009025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9BF356-9525-4B21-AA58-58A0BF177761}"/>
              </a:ext>
            </a:extLst>
          </p:cNvPr>
          <p:cNvSpPr txBox="1"/>
          <p:nvPr/>
        </p:nvSpPr>
        <p:spPr>
          <a:xfrm>
            <a:off x="9823606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03DB08-118C-42CE-A237-1C67CB57D63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34097" y="3383576"/>
            <a:ext cx="2751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9F182B0-6AEF-41E4-8794-E0C0CE947738}"/>
              </a:ext>
            </a:extLst>
          </p:cNvPr>
          <p:cNvSpPr txBox="1"/>
          <p:nvPr/>
        </p:nvSpPr>
        <p:spPr>
          <a:xfrm>
            <a:off x="492339" y="203020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Pre-Deployment</a:t>
            </a:r>
          </a:p>
        </p:txBody>
      </p:sp>
    </p:spTree>
    <p:extLst>
      <p:ext uri="{BB962C8B-B14F-4D97-AF65-F5344CB8AC3E}">
        <p14:creationId xmlns:p14="http://schemas.microsoft.com/office/powerpoint/2010/main" val="2185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9C4931-DF7B-4C65-A9ED-F9898C37743D}"/>
              </a:ext>
            </a:extLst>
          </p:cNvPr>
          <p:cNvCxnSpPr>
            <a:cxnSpLocks/>
          </p:cNvCxnSpPr>
          <p:nvPr/>
        </p:nvCxnSpPr>
        <p:spPr>
          <a:xfrm>
            <a:off x="5952931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44675-56FE-4627-9910-60E0BD793CB5}"/>
              </a:ext>
            </a:extLst>
          </p:cNvPr>
          <p:cNvSpPr txBox="1"/>
          <p:nvPr/>
        </p:nvSpPr>
        <p:spPr>
          <a:xfrm>
            <a:off x="1399563" y="99981"/>
            <a:ext cx="39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Pre-Deployment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61780-400C-4D6A-AF9D-C823574FC465}"/>
              </a:ext>
            </a:extLst>
          </p:cNvPr>
          <p:cNvSpPr txBox="1"/>
          <p:nvPr/>
        </p:nvSpPr>
        <p:spPr>
          <a:xfrm>
            <a:off x="457551" y="860290"/>
            <a:ext cx="3852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</a:t>
            </a:r>
            <a:r>
              <a:rPr lang="en-US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Can I test all code paths?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CC2F1-5064-4170-9C3A-8F7AEBDC2890}"/>
              </a:ext>
            </a:extLst>
          </p:cNvPr>
          <p:cNvSpPr txBox="1"/>
          <p:nvPr/>
        </p:nvSpPr>
        <p:spPr>
          <a:xfrm>
            <a:off x="536896" y="1317072"/>
            <a:ext cx="2634144" cy="2092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Public Controller(</a:t>
            </a:r>
            <a:r>
              <a:rPr lang="en-US" sz="1000" dirty="0" err="1"/>
              <a:t>Irepository</a:t>
            </a:r>
            <a:r>
              <a:rPr lang="en-US" sz="1000" dirty="0"/>
              <a:t> repo, </a:t>
            </a:r>
            <a:r>
              <a:rPr lang="en-US" sz="1000" dirty="0" err="1"/>
              <a:t>Ilogger</a:t>
            </a:r>
            <a:r>
              <a:rPr lang="en-US" sz="1000" dirty="0"/>
              <a:t> log){</a:t>
            </a:r>
          </a:p>
          <a:p>
            <a:r>
              <a:rPr lang="en-US" sz="1000" dirty="0"/>
              <a:t>  _repo = repo;</a:t>
            </a:r>
          </a:p>
          <a:p>
            <a:r>
              <a:rPr lang="en-US" sz="1000" dirty="0"/>
              <a:t>  _log = log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Public void </a:t>
            </a:r>
            <a:r>
              <a:rPr lang="en-US" sz="1000" dirty="0" err="1"/>
              <a:t>WriteData</a:t>
            </a:r>
            <a:r>
              <a:rPr lang="en-US" sz="1000" dirty="0"/>
              <a:t>(string data){</a:t>
            </a:r>
          </a:p>
          <a:p>
            <a:r>
              <a:rPr lang="en-US" sz="1000" dirty="0"/>
              <a:t>Try{</a:t>
            </a:r>
          </a:p>
          <a:p>
            <a:r>
              <a:rPr lang="en-US" sz="1000" dirty="0"/>
              <a:t>     _</a:t>
            </a:r>
            <a:r>
              <a:rPr lang="en-US" sz="1000" dirty="0" err="1"/>
              <a:t>repo.write</a:t>
            </a:r>
            <a:r>
              <a:rPr lang="en-US" sz="1000" dirty="0"/>
              <a:t>(data);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Catch{</a:t>
            </a:r>
          </a:p>
          <a:p>
            <a:r>
              <a:rPr lang="en-US" sz="1000" dirty="0"/>
              <a:t>    _</a:t>
            </a:r>
            <a:r>
              <a:rPr lang="en-US" sz="1000" dirty="0" err="1"/>
              <a:t>log.writeline</a:t>
            </a:r>
            <a:r>
              <a:rPr lang="en-US" sz="1000" dirty="0"/>
              <a:t>(“Error writing data.”)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53258-BF35-4E71-8594-79FA52AFD01D}"/>
              </a:ext>
            </a:extLst>
          </p:cNvPr>
          <p:cNvSpPr txBox="1"/>
          <p:nvPr/>
        </p:nvSpPr>
        <p:spPr>
          <a:xfrm>
            <a:off x="3171040" y="1355167"/>
            <a:ext cx="2634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Unit tests smallest component t with all dependencies mocked. All code paths are tested.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Test1:</a:t>
            </a:r>
          </a:p>
          <a:p>
            <a:r>
              <a:rPr lang="en-US" sz="1000" dirty="0" err="1"/>
              <a:t>TestWriteData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Test2:</a:t>
            </a:r>
          </a:p>
          <a:p>
            <a:r>
              <a:rPr lang="en-US" sz="1000" dirty="0" err="1"/>
              <a:t>TestWriteDateThrowsException</a:t>
            </a:r>
            <a:r>
              <a:rPr lang="en-US" sz="1000" dirty="0"/>
              <a:t>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EC645-CB9D-449D-96D1-7A2B42E44DB2}"/>
              </a:ext>
            </a:extLst>
          </p:cNvPr>
          <p:cNvCxnSpPr/>
          <p:nvPr/>
        </p:nvCxnSpPr>
        <p:spPr>
          <a:xfrm>
            <a:off x="0" y="3498209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00DC5-5673-49A4-BA09-0AB50BEF46FB}"/>
              </a:ext>
            </a:extLst>
          </p:cNvPr>
          <p:cNvSpPr txBox="1"/>
          <p:nvPr/>
        </p:nvSpPr>
        <p:spPr>
          <a:xfrm>
            <a:off x="140173" y="3666578"/>
            <a:ext cx="381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Integration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start application?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99E4FB-58CF-4AED-8BAA-78C4F91C01BF}"/>
              </a:ext>
            </a:extLst>
          </p:cNvPr>
          <p:cNvSpPr/>
          <p:nvPr/>
        </p:nvSpPr>
        <p:spPr>
          <a:xfrm>
            <a:off x="285226" y="4258863"/>
            <a:ext cx="3296873" cy="2206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Component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4BD79-A0C2-417C-B147-FAF18A8460D3}"/>
              </a:ext>
            </a:extLst>
          </p:cNvPr>
          <p:cNvSpPr/>
          <p:nvPr/>
        </p:nvSpPr>
        <p:spPr>
          <a:xfrm>
            <a:off x="1202420" y="5404766"/>
            <a:ext cx="1524003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02EB7-2954-4744-938A-B5AD691BEF79}"/>
              </a:ext>
            </a:extLst>
          </p:cNvPr>
          <p:cNvSpPr/>
          <p:nvPr/>
        </p:nvSpPr>
        <p:spPr>
          <a:xfrm>
            <a:off x="1202421" y="5891111"/>
            <a:ext cx="1524002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9ED8E3-BC30-48C5-8C2F-E077E610279F}"/>
              </a:ext>
            </a:extLst>
          </p:cNvPr>
          <p:cNvSpPr/>
          <p:nvPr/>
        </p:nvSpPr>
        <p:spPr>
          <a:xfrm>
            <a:off x="362125" y="4644114"/>
            <a:ext cx="2859248" cy="69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21C76-DEF7-490B-90F8-E0AA3144FE40}"/>
              </a:ext>
            </a:extLst>
          </p:cNvPr>
          <p:cNvSpPr/>
          <p:nvPr/>
        </p:nvSpPr>
        <p:spPr>
          <a:xfrm>
            <a:off x="403368" y="4713526"/>
            <a:ext cx="879446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Startup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A5F9C-8A3B-4ABE-86AE-245820D6E157}"/>
              </a:ext>
            </a:extLst>
          </p:cNvPr>
          <p:cNvSpPr/>
          <p:nvPr/>
        </p:nvSpPr>
        <p:spPr>
          <a:xfrm>
            <a:off x="1368805" y="4720688"/>
            <a:ext cx="1802235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AppSettings.json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C91C5-8706-4CFA-9A7D-521C70AAAD76}"/>
              </a:ext>
            </a:extLst>
          </p:cNvPr>
          <p:cNvCxnSpPr>
            <a:cxnSpLocks/>
          </p:cNvCxnSpPr>
          <p:nvPr/>
        </p:nvCxnSpPr>
        <p:spPr>
          <a:xfrm>
            <a:off x="2390863" y="5259897"/>
            <a:ext cx="0" cy="374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1C6B08-4964-4E27-96BE-5F55495A1197}"/>
              </a:ext>
            </a:extLst>
          </p:cNvPr>
          <p:cNvCxnSpPr/>
          <p:nvPr/>
        </p:nvCxnSpPr>
        <p:spPr>
          <a:xfrm>
            <a:off x="2383872" y="5715049"/>
            <a:ext cx="0" cy="352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2E01AD-CBD7-42B9-AAEA-654635898894}"/>
              </a:ext>
            </a:extLst>
          </p:cNvPr>
          <p:cNvCxnSpPr/>
          <p:nvPr/>
        </p:nvCxnSpPr>
        <p:spPr>
          <a:xfrm>
            <a:off x="2578217" y="5687632"/>
            <a:ext cx="0" cy="352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741E20-9864-4877-916A-18ABBDEDF488}"/>
              </a:ext>
            </a:extLst>
          </p:cNvPr>
          <p:cNvSpPr txBox="1"/>
          <p:nvPr/>
        </p:nvSpPr>
        <p:spPr>
          <a:xfrm>
            <a:off x="3840974" y="3709870"/>
            <a:ext cx="1716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application startup with custom configurations and dependency injection.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All infrastructure calls are mocked.  Mocks can be created at any dependency and errors can be thrown anywhere.</a:t>
            </a:r>
            <a:br>
              <a:rPr lang="en-US" sz="1000" dirty="0"/>
            </a:b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F59E0-E120-467B-B793-67AFB31AE504}"/>
              </a:ext>
            </a:extLst>
          </p:cNvPr>
          <p:cNvSpPr/>
          <p:nvPr/>
        </p:nvSpPr>
        <p:spPr>
          <a:xfrm>
            <a:off x="4138115" y="5590181"/>
            <a:ext cx="1621869" cy="87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Infrastructure</a:t>
            </a:r>
            <a:br>
              <a:rPr lang="en-US" dirty="0"/>
            </a:br>
            <a:r>
              <a:rPr lang="en-US" sz="1100" dirty="0"/>
              <a:t>External APIs</a:t>
            </a:r>
            <a:br>
              <a:rPr lang="en-US" sz="1100" dirty="0"/>
            </a:br>
            <a:r>
              <a:rPr lang="en-US" sz="1100" dirty="0"/>
              <a:t>Event Hubs</a:t>
            </a:r>
            <a:br>
              <a:rPr lang="en-US" sz="1100" dirty="0"/>
            </a:br>
            <a:r>
              <a:rPr lang="en-US" sz="1100" dirty="0"/>
              <a:t>Databases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ECE9-718A-488B-8DA3-2DE77C4BFF73}"/>
              </a:ext>
            </a:extLst>
          </p:cNvPr>
          <p:cNvCxnSpPr>
            <a:cxnSpLocks/>
          </p:cNvCxnSpPr>
          <p:nvPr/>
        </p:nvCxnSpPr>
        <p:spPr>
          <a:xfrm>
            <a:off x="3393117" y="5754631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80903D-8AEC-4A2A-A594-54C31A5358DA}"/>
              </a:ext>
            </a:extLst>
          </p:cNvPr>
          <p:cNvCxnSpPr>
            <a:cxnSpLocks/>
          </p:cNvCxnSpPr>
          <p:nvPr/>
        </p:nvCxnSpPr>
        <p:spPr>
          <a:xfrm>
            <a:off x="3393117" y="619883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E6BED4-E8DD-49A2-8D38-67D6CAFC80B5}"/>
              </a:ext>
            </a:extLst>
          </p:cNvPr>
          <p:cNvSpPr txBox="1"/>
          <p:nvPr/>
        </p:nvSpPr>
        <p:spPr>
          <a:xfrm>
            <a:off x="6111016" y="817707"/>
            <a:ext cx="276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Smoke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connect?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B609A-DB65-424F-8670-CCC9ED399E63}"/>
              </a:ext>
            </a:extLst>
          </p:cNvPr>
          <p:cNvSpPr txBox="1"/>
          <p:nvPr/>
        </p:nvSpPr>
        <p:spPr>
          <a:xfrm>
            <a:off x="8935793" y="825090"/>
            <a:ext cx="320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Functional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verify data?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039D1-CBFD-4D91-BD30-DC24036F001A}"/>
              </a:ext>
            </a:extLst>
          </p:cNvPr>
          <p:cNvSpPr/>
          <p:nvPr/>
        </p:nvSpPr>
        <p:spPr>
          <a:xfrm>
            <a:off x="6552746" y="1330044"/>
            <a:ext cx="1257406" cy="1810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931D6C-2079-47D2-9059-F02F9CB1E2EB}"/>
              </a:ext>
            </a:extLst>
          </p:cNvPr>
          <p:cNvSpPr/>
          <p:nvPr/>
        </p:nvSpPr>
        <p:spPr>
          <a:xfrm>
            <a:off x="9379363" y="1330044"/>
            <a:ext cx="1257406" cy="1810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3EB8C445-7EA9-4CBE-9DB1-E29125C4705A}"/>
              </a:ext>
            </a:extLst>
          </p:cNvPr>
          <p:cNvSpPr/>
          <p:nvPr/>
        </p:nvSpPr>
        <p:spPr>
          <a:xfrm>
            <a:off x="8077431" y="1935210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6B85F2-38B9-4CBE-A88E-507AA3B64B48}"/>
              </a:ext>
            </a:extLst>
          </p:cNvPr>
          <p:cNvCxnSpPr/>
          <p:nvPr/>
        </p:nvCxnSpPr>
        <p:spPr>
          <a:xfrm>
            <a:off x="7555683" y="2358488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EDFE9F-175E-47CC-BC00-1E1656478773}"/>
              </a:ext>
            </a:extLst>
          </p:cNvPr>
          <p:cNvCxnSpPr/>
          <p:nvPr/>
        </p:nvCxnSpPr>
        <p:spPr>
          <a:xfrm>
            <a:off x="7534126" y="283891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7302112A-A0E6-4E4E-8A0C-80CB73619A23}"/>
              </a:ext>
            </a:extLst>
          </p:cNvPr>
          <p:cNvSpPr/>
          <p:nvPr/>
        </p:nvSpPr>
        <p:spPr>
          <a:xfrm>
            <a:off x="10809899" y="1912108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243F3-DFAF-42D7-8092-24F1175DCE7E}"/>
              </a:ext>
            </a:extLst>
          </p:cNvPr>
          <p:cNvCxnSpPr/>
          <p:nvPr/>
        </p:nvCxnSpPr>
        <p:spPr>
          <a:xfrm>
            <a:off x="10313318" y="2343775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AF8EDC-06FD-4938-95F7-25E368292ADB}"/>
              </a:ext>
            </a:extLst>
          </p:cNvPr>
          <p:cNvCxnSpPr/>
          <p:nvPr/>
        </p:nvCxnSpPr>
        <p:spPr>
          <a:xfrm>
            <a:off x="10291761" y="2824203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D995D0-0366-4054-96FC-E9D48CE1B3F8}"/>
              </a:ext>
            </a:extLst>
          </p:cNvPr>
          <p:cNvSpPr txBox="1"/>
          <p:nvPr/>
        </p:nvSpPr>
        <p:spPr>
          <a:xfrm>
            <a:off x="7866563" y="1310262"/>
            <a:ext cx="125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connection to infrastructure.</a:t>
            </a:r>
            <a:br>
              <a:rPr lang="en-US" sz="1200" dirty="0"/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743FD-7136-41AF-B63E-52F338DFF71C}"/>
              </a:ext>
            </a:extLst>
          </p:cNvPr>
          <p:cNvSpPr txBox="1"/>
          <p:nvPr/>
        </p:nvSpPr>
        <p:spPr>
          <a:xfrm>
            <a:off x="10809899" y="1247808"/>
            <a:ext cx="125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connection to real data.</a:t>
            </a:r>
            <a:br>
              <a:rPr lang="en-US" sz="1200" dirty="0"/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6A8CA-03DD-4C1F-AB04-AA832910D198}"/>
              </a:ext>
            </a:extLst>
          </p:cNvPr>
          <p:cNvSpPr txBox="1"/>
          <p:nvPr/>
        </p:nvSpPr>
        <p:spPr>
          <a:xfrm>
            <a:off x="6208095" y="3674764"/>
            <a:ext cx="5932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to End </a:t>
            </a:r>
            <a:r>
              <a:rPr lang="en-US" sz="1100" dirty="0">
                <a:solidFill>
                  <a:srgbClr val="FF0000"/>
                </a:solidFill>
              </a:rPr>
              <a:t>Can I send data through all related components?</a:t>
            </a:r>
          </a:p>
          <a:p>
            <a:endParaRPr lang="en-US" dirty="0"/>
          </a:p>
          <a:p>
            <a:r>
              <a:rPr lang="en-US" sz="1400" dirty="0"/>
              <a:t>Component Integration </a:t>
            </a:r>
            <a:r>
              <a:rPr lang="en-US" sz="1100" dirty="0">
                <a:solidFill>
                  <a:srgbClr val="FF0000"/>
                </a:solidFill>
              </a:rPr>
              <a:t>Can I send data through some related components?</a:t>
            </a:r>
          </a:p>
          <a:p>
            <a:r>
              <a:rPr lang="en-US" sz="1400" dirty="0"/>
              <a:t>Load Test </a:t>
            </a:r>
            <a:r>
              <a:rPr lang="en-US" sz="1100" dirty="0">
                <a:solidFill>
                  <a:srgbClr val="FF0000"/>
                </a:solidFill>
              </a:rPr>
              <a:t>What is return time when system has expected load.</a:t>
            </a:r>
            <a:br>
              <a:rPr lang="en-US" sz="1100" b="1" dirty="0">
                <a:solidFill>
                  <a:srgbClr val="FF0000"/>
                </a:solidFill>
              </a:rPr>
            </a:br>
            <a:r>
              <a:rPr lang="en-US" sz="1400" dirty="0"/>
              <a:t>Performance Test </a:t>
            </a:r>
            <a:r>
              <a:rPr lang="en-US" sz="1100" dirty="0">
                <a:solidFill>
                  <a:srgbClr val="FF0000"/>
                </a:solidFill>
              </a:rPr>
              <a:t>What is return time when system has large load.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884582-4DE0-4A84-B414-64DAC9651F2B}"/>
              </a:ext>
            </a:extLst>
          </p:cNvPr>
          <p:cNvSpPr/>
          <p:nvPr/>
        </p:nvSpPr>
        <p:spPr>
          <a:xfrm>
            <a:off x="7293780" y="5354616"/>
            <a:ext cx="1237369" cy="852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53535D-CE71-42C1-A376-92006FF3FDFA}"/>
              </a:ext>
            </a:extLst>
          </p:cNvPr>
          <p:cNvSpPr/>
          <p:nvPr/>
        </p:nvSpPr>
        <p:spPr>
          <a:xfrm>
            <a:off x="8912532" y="5352243"/>
            <a:ext cx="1237369" cy="852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336E498A-BD8E-4AEC-91D5-1DC1112FDAF0}"/>
              </a:ext>
            </a:extLst>
          </p:cNvPr>
          <p:cNvSpPr/>
          <p:nvPr/>
        </p:nvSpPr>
        <p:spPr>
          <a:xfrm>
            <a:off x="10699807" y="5193020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146621-0076-470C-B205-8EE1A318A306}"/>
              </a:ext>
            </a:extLst>
          </p:cNvPr>
          <p:cNvCxnSpPr/>
          <p:nvPr/>
        </p:nvCxnSpPr>
        <p:spPr>
          <a:xfrm>
            <a:off x="8347995" y="561156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54DE5D-64F3-463B-ACE6-E808CA7C412E}"/>
              </a:ext>
            </a:extLst>
          </p:cNvPr>
          <p:cNvCxnSpPr/>
          <p:nvPr/>
        </p:nvCxnSpPr>
        <p:spPr>
          <a:xfrm>
            <a:off x="8326438" y="6091994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A3CA2B-841E-45BE-9DAA-4845D2E9A72C}"/>
              </a:ext>
            </a:extLst>
          </p:cNvPr>
          <p:cNvCxnSpPr/>
          <p:nvPr/>
        </p:nvCxnSpPr>
        <p:spPr>
          <a:xfrm>
            <a:off x="10021841" y="5598068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EA1E00-0998-4A28-836B-EFB68E9BADCB}"/>
              </a:ext>
            </a:extLst>
          </p:cNvPr>
          <p:cNvCxnSpPr/>
          <p:nvPr/>
        </p:nvCxnSpPr>
        <p:spPr>
          <a:xfrm>
            <a:off x="10000284" y="607849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DE9E5A-8881-4A49-8509-E032BC5D5C13}"/>
              </a:ext>
            </a:extLst>
          </p:cNvPr>
          <p:cNvCxnSpPr/>
          <p:nvPr/>
        </p:nvCxnSpPr>
        <p:spPr>
          <a:xfrm>
            <a:off x="6629737" y="5590181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D5FF82-44DF-4BDA-87FC-068EE0E92BD2}"/>
              </a:ext>
            </a:extLst>
          </p:cNvPr>
          <p:cNvCxnSpPr/>
          <p:nvPr/>
        </p:nvCxnSpPr>
        <p:spPr>
          <a:xfrm>
            <a:off x="6608180" y="6070609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B4E84B9-2C15-4321-8006-36593D6EE666}"/>
              </a:ext>
            </a:extLst>
          </p:cNvPr>
          <p:cNvSpPr txBox="1"/>
          <p:nvPr/>
        </p:nvSpPr>
        <p:spPr>
          <a:xfrm>
            <a:off x="7181449" y="99981"/>
            <a:ext cx="39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Post-Deployment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8714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47428-07B3-4867-B593-F4D6E8D3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82642"/>
              </p:ext>
            </p:extLst>
          </p:nvPr>
        </p:nvGraphicFramePr>
        <p:xfrm>
          <a:off x="269847" y="340278"/>
          <a:ext cx="11652306" cy="617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051">
                  <a:extLst>
                    <a:ext uri="{9D8B030D-6E8A-4147-A177-3AD203B41FA5}">
                      <a16:colId xmlns:a16="http://schemas.microsoft.com/office/drawing/2014/main" val="1530191797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3967655194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2216474046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1138476512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208997941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4158731013"/>
                    </a:ext>
                  </a:extLst>
                </a:gridCol>
              </a:tblGrid>
              <a:tr h="479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34113"/>
                  </a:ext>
                </a:extLst>
              </a:tr>
              <a:tr h="532386">
                <a:tc>
                  <a:txBody>
                    <a:bodyPr/>
                    <a:lstStyle/>
                    <a:p>
                      <a:r>
                        <a:rPr lang="en-US" sz="1400" b="1" dirty="0"/>
                        <a:t>What it tests?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Tests all code paths of a single function.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Application start / configurations / logging / telemetry /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Send and receives minimal data to verify component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Sends, receives and verifies real data to verify data scenarios.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 that data can flow through all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57481"/>
                  </a:ext>
                </a:extLst>
              </a:tr>
              <a:tr h="502587">
                <a:tc>
                  <a:txBody>
                    <a:bodyPr/>
                    <a:lstStyle/>
                    <a:p>
                      <a:r>
                        <a:rPr lang="en-US" sz="1400" b="1" dirty="0"/>
                        <a:t>Primary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test all code paths?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start application?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connect?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verify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send data through related components?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57118"/>
                  </a:ext>
                </a:extLst>
              </a:tr>
              <a:tr h="324233">
                <a:tc>
                  <a:txBody>
                    <a:bodyPr/>
                    <a:lstStyle/>
                    <a:p>
                      <a:r>
                        <a:rPr lang="en-US" sz="1400" b="1" dirty="0"/>
                        <a:t>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73686"/>
                  </a:ext>
                </a:extLst>
              </a:tr>
              <a:tr h="324233">
                <a:tc>
                  <a:txBody>
                    <a:bodyPr/>
                    <a:lstStyle/>
                    <a:p>
                      <a:r>
                        <a:rPr lang="en-US" sz="1400" b="1" dirty="0"/>
                        <a:t>When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Pre-Deployment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Post-Deployment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Post-Deployment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Post-Deployment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88071"/>
                  </a:ext>
                </a:extLst>
              </a:tr>
              <a:tr h="1123431"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tx1"/>
                          </a:solidFill>
                        </a:rPr>
                      </a:b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Infrastructure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Infrastructure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Repository Data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Infrastructure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Repository Data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All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29667"/>
                  </a:ext>
                </a:extLst>
              </a:tr>
              <a:tr h="216262"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 to End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72980"/>
                  </a:ext>
                </a:extLst>
              </a:tr>
              <a:tr h="295640">
                <a:tc>
                  <a:txBody>
                    <a:bodyPr/>
                    <a:lstStyle/>
                    <a:p>
                      <a:r>
                        <a:rPr lang="en-US" sz="1400" b="1" dirty="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64501"/>
                  </a:ext>
                </a:extLst>
              </a:tr>
              <a:tr h="502587">
                <a:tc>
                  <a:txBody>
                    <a:bodyPr/>
                    <a:lstStyle/>
                    <a:p>
                      <a:r>
                        <a:rPr lang="en-US" sz="1400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 with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Multiple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281"/>
                  </a:ext>
                </a:extLst>
              </a:tr>
              <a:tr h="709535">
                <a:tc>
                  <a:txBody>
                    <a:bodyPr/>
                    <a:lstStyle/>
                    <a:p>
                      <a:r>
                        <a:rPr lang="en-US" sz="1400" b="1" dirty="0"/>
                        <a:t>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Infrastructure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Data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Infrastructure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6186"/>
                  </a:ext>
                </a:extLst>
              </a:tr>
              <a:tr h="306297">
                <a:tc>
                  <a:txBody>
                    <a:bodyPr/>
                    <a:lstStyle/>
                    <a:p>
                      <a:r>
                        <a:rPr lang="en-US" sz="1400" b="1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5686"/>
                  </a:ext>
                </a:extLst>
              </a:tr>
              <a:tr h="295640">
                <a:tc>
                  <a:txBody>
                    <a:bodyPr/>
                    <a:lstStyle/>
                    <a:p>
                      <a:r>
                        <a:rPr lang="en-US" sz="1400" b="1" dirty="0"/>
                        <a:t>Logging / 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7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driven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driven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583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koller</dc:creator>
  <cp:lastModifiedBy>Aaron koller</cp:lastModifiedBy>
  <cp:revision>19</cp:revision>
  <dcterms:created xsi:type="dcterms:W3CDTF">2021-06-01T13:18:38Z</dcterms:created>
  <dcterms:modified xsi:type="dcterms:W3CDTF">2021-06-14T00:05:05Z</dcterms:modified>
</cp:coreProperties>
</file>