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Livvic Light" pitchFamily="2" charset="0"/>
      <p:regular r:id="rId5"/>
      <p:italic r:id="rId6"/>
    </p:embeddedFont>
    <p:embeddedFont>
      <p:font typeface="Maven Pro" panose="020B0604020202020204" charset="0"/>
      <p:regular r:id="rId7"/>
      <p:bold r:id="rId8"/>
    </p:embeddedFont>
    <p:embeddedFont>
      <p:font typeface="Nunito Light" pitchFamily="2" charset="0"/>
      <p:regular r:id="rId9"/>
      <p:italic r:id="rId10"/>
    </p:embeddedFont>
    <p:embeddedFont>
      <p:font typeface="Share Tech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9C33F6-BE25-4CFA-8BFD-6016884DC2FB}">
  <a:tblStyle styleId="{349C33F6-BE25-4CFA-8BFD-6016884DC2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8" d="100"/>
          <a:sy n="168" d="100"/>
        </p:scale>
        <p:origin x="6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6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72417" y="3479666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</a:t>
            </a:r>
            <a:r>
              <a:rPr lang="it-IT" dirty="0" err="1"/>
              <a:t>Protection</a:t>
            </a:r>
            <a:r>
              <a:rPr lang="it-IT" dirty="0"/>
              <a:t> and Privacy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697157" y="1481130"/>
            <a:ext cx="7685066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L-DIVERSITY IMPLEMENTATION AND TESTING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80437" y="4522560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91E8A9-6D90-FCFB-92DD-E2FA64C20948}"/>
              </a:ext>
            </a:extLst>
          </p:cNvPr>
          <p:cNvSpPr txBox="1"/>
          <p:nvPr/>
        </p:nvSpPr>
        <p:spPr>
          <a:xfrm>
            <a:off x="7739508" y="4444649"/>
            <a:ext cx="137249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Leonardo Giacobbe</a:t>
            </a:r>
          </a:p>
          <a:p>
            <a:r>
              <a:rPr lang="it-IT" sz="1050" dirty="0">
                <a:solidFill>
                  <a:schemeClr val="bg1"/>
                </a:solidFill>
              </a:rPr>
              <a:t>Lorenzo Giampietro</a:t>
            </a:r>
          </a:p>
          <a:p>
            <a:r>
              <a:rPr lang="it-IT" sz="1050" dirty="0">
                <a:solidFill>
                  <a:schemeClr val="bg1"/>
                </a:solidFill>
              </a:rPr>
              <a:t>Aaron </a:t>
            </a:r>
            <a:r>
              <a:rPr lang="it-IT" sz="1050" dirty="0" err="1">
                <a:solidFill>
                  <a:schemeClr val="bg1"/>
                </a:solidFill>
              </a:rPr>
              <a:t>Kromer</a:t>
            </a:r>
            <a:endParaRPr lang="it-IT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27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following is a list of the steps followed during the creation of the project: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dirty="0"/>
              <a:t>Creation of a realistic fake dataset.</a:t>
            </a:r>
            <a:endParaRPr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dirty="0"/>
              <a:t>Implementation of l-diversity as an algorithm.</a:t>
            </a:r>
            <a:endParaRPr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dirty="0"/>
              <a:t>Algorithm testing on our fake dataset.</a:t>
            </a:r>
            <a:endParaRPr dirty="0"/>
          </a:p>
          <a:p>
            <a:pPr indent="-304800">
              <a:buSzPts val="1200"/>
              <a:buFont typeface="Maven Pro"/>
              <a:buAutoNum type="arabicPeriod"/>
            </a:pPr>
            <a:r>
              <a:rPr lang="en" dirty="0"/>
              <a:t>Analisys of the performance of the tool on the generated dataset with focus on: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dirty="0"/>
              <a:t>       - efficiency and complexity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dirty="0"/>
              <a:t>       - privacy and utility level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dirty="0"/>
              <a:t>       - statistical information before and after.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86</Words>
  <Application>Microsoft Office PowerPoint</Application>
  <PresentationFormat>Presentazione su schermo (16:9)</PresentationFormat>
  <Paragraphs>15</Paragraphs>
  <Slides>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8" baseType="lpstr">
      <vt:lpstr>Livvic Light</vt:lpstr>
      <vt:lpstr>Maven Pro</vt:lpstr>
      <vt:lpstr>Arial</vt:lpstr>
      <vt:lpstr>Nunito Light</vt:lpstr>
      <vt:lpstr>Share Tech</vt:lpstr>
      <vt:lpstr>Data Science Consulting by Slidesgo</vt:lpstr>
      <vt:lpstr>L-DIVERSITY IMPLEMENTATION AND TESTING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L-DIVERSITY IMPLEMENTATION AND TESTING</dc:title>
  <cp:lastModifiedBy>Leonardo Giacobbe</cp:lastModifiedBy>
  <cp:revision>1</cp:revision>
  <dcterms:modified xsi:type="dcterms:W3CDTF">2024-05-29T08:57:48Z</dcterms:modified>
</cp:coreProperties>
</file>