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4" r:id="rId15"/>
    <p:sldId id="272" r:id="rId16"/>
    <p:sldId id="265" r:id="rId17"/>
    <p:sldId id="273" r:id="rId18"/>
  </p:sldIdLst>
  <p:sldSz cx="9144000" cy="5143500" type="screen16x9"/>
  <p:notesSz cx="6858000" cy="9144000"/>
  <p:embeddedFontLs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NP-HARD to </a:t>
            </a:r>
            <a:r>
              <a:rPr lang="it-IT" dirty="0" err="1"/>
              <a:t>achieve</a:t>
            </a:r>
            <a:endParaRPr lang="it-IT" dirty="0"/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APX-HARD (</a:t>
            </a:r>
            <a:r>
              <a:rPr lang="en-US" dirty="0"/>
              <a:t>set of NP optimization problems that allow polynomial-time approximation algorithms)</a:t>
            </a:r>
            <a:endParaRPr lang="it-IT" dirty="0"/>
          </a:p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and l-</a:t>
            </a:r>
            <a:r>
              <a:rPr lang="it-IT" dirty="0" err="1"/>
              <a:t>diversity</a:t>
            </a:r>
            <a:r>
              <a:rPr lang="it-IT" dirty="0"/>
              <a:t> are </a:t>
            </a:r>
            <a:r>
              <a:rPr lang="it-IT" dirty="0" err="1"/>
              <a:t>complex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and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</a:p>
          <a:p>
            <a:pPr marL="171450" indent="-171450"/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easy to </a:t>
            </a:r>
            <a:r>
              <a:rPr lang="it-IT" dirty="0" err="1"/>
              <a:t>implement</a:t>
            </a:r>
            <a:r>
              <a:rPr lang="it-IT" dirty="0"/>
              <a:t> and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171450" indent="-171450"/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more time and makes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marL="171450" indent="-171450"/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 AND EFFICIENCY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29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In </a:t>
            </a:r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anonymization’s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quasi </a:t>
            </a:r>
            <a:r>
              <a:rPr lang="it-IT" dirty="0" err="1"/>
              <a:t>identifiers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marL="171450" indent="-171450"/>
            <a:r>
              <a:rPr lang="it-IT" dirty="0"/>
              <a:t>Inside </a:t>
            </a:r>
            <a:r>
              <a:rPr lang="it-IT" dirty="0" err="1"/>
              <a:t>our</a:t>
            </a:r>
            <a:r>
              <a:rPr lang="it-IT" dirty="0"/>
              <a:t> tool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lv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manually</a:t>
            </a:r>
            <a:r>
              <a:rPr lang="it-IT" dirty="0"/>
              <a:t> set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anonymization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dataset</a:t>
            </a:r>
          </a:p>
          <a:p>
            <a:pPr marL="171450" indent="-171450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decide </a:t>
            </a:r>
            <a:r>
              <a:rPr lang="it-IT" dirty="0" err="1"/>
              <a:t>which</a:t>
            </a:r>
            <a:r>
              <a:rPr lang="it-IT" dirty="0"/>
              <a:t>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anonymized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based on </a:t>
            </a:r>
            <a:r>
              <a:rPr lang="it-IT" dirty="0" err="1"/>
              <a:t>our</a:t>
            </a:r>
            <a:r>
              <a:rPr lang="it-IT" dirty="0"/>
              <a:t> privacy and utility goals of the dataset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D8CAAF5-3274-96B3-E14A-B3A033F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" y="2436868"/>
            <a:ext cx="1857178" cy="14262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A6BDF6-E24C-C829-3758-790E108AED02}"/>
              </a:ext>
            </a:extLst>
          </p:cNvPr>
          <p:cNvSpPr txBox="1"/>
          <p:nvPr/>
        </p:nvSpPr>
        <p:spPr>
          <a:xfrm>
            <a:off x="2872902" y="2436868"/>
            <a:ext cx="438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changing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order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inside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dictionary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give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to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preservation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put 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attribute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and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most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its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preserved</a:t>
            </a:r>
            <a:endParaRPr lang="it-I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 err="1"/>
              <a:t>Salaries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sensitive data are not </a:t>
            </a:r>
            <a:r>
              <a:rPr lang="it-IT" dirty="0" err="1"/>
              <a:t>anonymized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salary</a:t>
            </a:r>
            <a:r>
              <a:rPr lang="it-IT" dirty="0"/>
              <a:t> and </a:t>
            </a:r>
            <a:r>
              <a:rPr lang="it-IT" dirty="0" err="1"/>
              <a:t>role</a:t>
            </a:r>
            <a:r>
              <a:rPr lang="it-IT" dirty="0"/>
              <a:t>, and </a:t>
            </a:r>
            <a:r>
              <a:rPr lang="it-IT" dirty="0" err="1"/>
              <a:t>salary</a:t>
            </a:r>
            <a:r>
              <a:rPr lang="it-IT" dirty="0"/>
              <a:t> and age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Python and </a:t>
            </a:r>
            <a:r>
              <a:rPr lang="it-IT" dirty="0" err="1"/>
              <a:t>matplotlib</a:t>
            </a:r>
            <a:r>
              <a:rPr lang="it-IT" dirty="0"/>
              <a:t> to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boxplots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:</a:t>
            </a:r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age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lang="it-IT" sz="1200" dirty="0"/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</a:t>
            </a:r>
            <a:r>
              <a:rPr lang="it-IT" sz="1200" dirty="0" err="1"/>
              <a:t>role</a:t>
            </a:r>
            <a:r>
              <a:rPr lang="it-IT" sz="1200" dirty="0"/>
              <a:t>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AGE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1998F723-B057-A9AB-FB3E-AB1EC55C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998166"/>
            <a:ext cx="8006042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</a:t>
            </a:r>
            <a:r>
              <a:rPr lang="it-IT"/>
              <a:t>AND EDUCATION </a:t>
            </a:r>
            <a:r>
              <a:rPr lang="it-IT" dirty="0"/>
              <a:t>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5806BA46-065E-AE6C-7753-0AB3C705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1" y="1058795"/>
            <a:ext cx="8415598" cy="36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performance and efficiency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09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64E1175-E956-DFAB-DA5C-7E78491E62E1}"/>
              </a:ext>
            </a:extLst>
          </p:cNvPr>
          <p:cNvSpPr txBox="1"/>
          <p:nvPr/>
        </p:nvSpPr>
        <p:spPr>
          <a:xfrm>
            <a:off x="618824" y="3175612"/>
            <a:ext cx="7845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The number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generated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be set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modifying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or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specifying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the terminal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At the moment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set to 10000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generalized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954</Words>
  <Application>Microsoft Office PowerPoint</Application>
  <PresentationFormat>Presentazione su schermo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Livvic Light</vt:lpstr>
      <vt:lpstr>Share Tech</vt:lpstr>
      <vt:lpstr>Maven Pro</vt:lpstr>
      <vt:lpstr>Nunito Light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PERFORMANCE AND EFFICIENCY</vt:lpstr>
      <vt:lpstr>PRIVACY AND UTILITY</vt:lpstr>
      <vt:lpstr>STATISTICAL INFORMATION BEFORE AND AFTER</vt:lpstr>
      <vt:lpstr>SALARY AND AGE COMPARISON</vt:lpstr>
      <vt:lpstr>SALARY AND EDUCATION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Lorenzo Giampietro</cp:lastModifiedBy>
  <cp:revision>30</cp:revision>
  <dcterms:modified xsi:type="dcterms:W3CDTF">2024-06-13T15:34:33Z</dcterms:modified>
</cp:coreProperties>
</file>