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9824-D31F-0B40-AA62-5D9C45056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1F627-39FB-F24F-B916-E61C361B2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A0CE-2C34-9640-9961-7B2818DD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94B5-B6A3-1746-9604-C22E5710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F62F-52EB-1346-8686-C4ABDCDA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C57F-B2D9-8845-B10E-06592767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49733-E7E8-6047-BB5D-45AC83C34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C32A-4C6C-7443-85C0-9123CB40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5D0B-3A06-2644-AC6C-6094DC5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AB62-F11F-1441-87DC-B4E2E8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A22EC-5BF0-1345-B0F0-452C4E2CC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C721-B9E8-A14A-A8B7-25A8D599B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B746-62E9-A147-83C2-53CA2198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3966-51FF-AD43-8F82-850F68F3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8EB4-1CD0-D04A-A98C-801838A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AC29-63E2-1947-99FB-0F602558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9C55-246C-2F49-B8B8-BCEECF34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A601-4B4F-5D47-B7A4-F198BF8E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D70B-B21E-5041-8905-5BFB3828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9EC2-3D28-DE4D-A532-04ACCCE3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9833-C509-F04F-9087-8E74A3F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EFF9-5FAB-9342-A953-60A8E5A8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99CD-6509-FC48-8989-2255FD55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C334-BED7-8546-B980-00740599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C08B-5819-4246-849D-AFB3E13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9C4A-B9AB-3B49-8450-026D9FE2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3675-EB6C-0043-B671-29FDBCB6F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A602-A908-DA41-BAE6-35A3E2DA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53AA4-27E0-C740-A902-4EC4E726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28A1-138C-1342-BFDB-BE1B42B2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211C-734D-EB40-8EAE-EA445CD5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A30E-934C-1845-8F81-BCED2FAC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10FA-2314-BF41-A551-BA29D328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1878C-70B1-D847-97FA-6A35BD52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D202D-73C3-F044-8203-334DB4BC1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339B1-3A0C-784E-A013-AC25755A5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1B6E0-0CBF-4D47-8AD8-40AA1B9F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CAE2D-AFA0-2843-890E-B8D3E6E5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CF39C-E4D2-3B4B-B4FD-FA17F739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4F79-CF0C-7041-B551-9B3DC4E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AC3F0-C1F9-664E-9B17-F501A04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B77F-7D25-E147-AAF1-44AEABD2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0454B-B418-5944-8AC5-6742BF8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DE2B3-15A7-7F48-BAC1-FEA2D7DE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BC890-B26B-334E-8DA2-E86C35D7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5B206-A690-4C4E-87B2-18DF8AB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214C-1856-2D4E-9C6F-92B2F7F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6D7A-D579-DC48-A945-72DDDA39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267DC-1EED-4D4F-9DBD-21D15E38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73101-6A2D-C542-BAC9-CF0929E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A80D-FEFE-CC46-9D50-9FAE7CD2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E6836-F339-904C-AAE5-ACF2884D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7D7-ADAF-D948-912A-1B7E3406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75D6B-6A45-6942-8164-2CDB85155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CEA0E-6658-B441-8397-3CC30E3F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67B5A-06EB-BF41-A32E-EE41DF86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02CB-665D-604F-BD6D-2D204B66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ECF1-8251-9746-8240-E735035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AAFEC-F291-7040-82ED-8D7718BE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6DAEA-359F-3347-BAE7-E5016D10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3CEA3-9098-9744-9553-70249CDAE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A9F7-3040-4342-97EF-E9BE540D271F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3E6B-E6BB-1144-98DC-790561FDA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2D22-E4A6-9A4E-88C6-E3CB3ED15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4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D0C21-28CD-9447-A910-13A54E6C73A0}"/>
              </a:ext>
            </a:extLst>
          </p:cNvPr>
          <p:cNvSpPr/>
          <p:nvPr/>
        </p:nvSpPr>
        <p:spPr>
          <a:xfrm rot="21025630">
            <a:off x="-78177" y="838171"/>
            <a:ext cx="12348354" cy="5343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058AB-A1CA-D948-BD5F-A233BF1B0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HangmanRUBY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1FF1C-8C61-BC4E-AA27-4FAF60B68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Aaron Lewis</a:t>
            </a:r>
          </a:p>
        </p:txBody>
      </p:sp>
    </p:spTree>
    <p:extLst>
      <p:ext uri="{BB962C8B-B14F-4D97-AF65-F5344CB8AC3E}">
        <p14:creationId xmlns:p14="http://schemas.microsoft.com/office/powerpoint/2010/main" val="424064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HangmanRUBY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HangmanRUBY</dc:title>
  <dc:creator>Aaron Lewis</dc:creator>
  <cp:lastModifiedBy>Aaron Lewis</cp:lastModifiedBy>
  <cp:revision>2</cp:revision>
  <dcterms:created xsi:type="dcterms:W3CDTF">2020-03-12T10:05:41Z</dcterms:created>
  <dcterms:modified xsi:type="dcterms:W3CDTF">2020-03-12T10:18:53Z</dcterms:modified>
</cp:coreProperties>
</file>