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04BA-BEC9-2286-174F-8AAEB920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AD4BA-1683-0579-46DE-2DFC8052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E4244-984A-0BF5-73CB-1C0D12CD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5D1C6-CA3A-91D3-C441-D0C83F3B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E42E4-0132-B9C1-6137-1CCA0A6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70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76901-2642-A133-06BA-CA0DD69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BC2E02-E3E9-16A1-6ECA-137F875F0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D89B8-4F04-FF9B-A357-43C19CDD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30B4F-40DB-F16E-37AE-1849956A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B04AD-0F87-BB15-0493-C2AFCB48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686F85-90D4-7DC8-02D9-79FE4BB1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CA46A-38B0-0D3F-2BEB-5981EA70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66506-697D-DEFE-F0D0-06268CCF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EF919-E113-2C7C-7E91-2FBCD67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5C95C-BF5A-097E-58B8-6A4CEE0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28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DB5F-4E9D-AAFC-829A-B8DD272C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A05CE-5953-20AF-0134-FF8E12B6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16434-515E-B200-60B7-C097B774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52A29-D45D-EB7B-0CF7-AD438F1E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902AE-B384-21F4-7050-26548344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7FC5-6F39-A2C3-E4BD-794D2E50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293CC-016B-AD7C-B4C0-B40B6EE6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1BD2-5AC2-2651-6545-B690A8D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520B0-55E5-2817-B9C1-9D524C30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AB68E-019A-114E-DAC1-CAEF9043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6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6FD8-65BD-06E2-604B-B21D09C3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43FB6-43A6-87E7-415F-6CDD95781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E7008-8A5D-C397-6D5B-08E8358C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D21435-3360-5DB5-BD69-D87F2AE4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AC37B-5C6F-8AF5-8348-0D51E62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178C89-7540-E06C-BE93-3966DD22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16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9F67-AE6F-480B-D8EA-6A8BDEEF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278EC-4D55-5AD7-81DB-125F9452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2B2EF3-484A-430D-8626-48FDF782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993698-B8AA-FCC5-B8F4-F63CF09A0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7A752-9DFF-458C-872B-CF938B5E8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333DF5-E01B-34D2-C29F-CF2D6736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EFAD9D-E84D-B3EA-AED0-8A6E2385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7D8A38-15E9-FD68-AEC7-2F0690CD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0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43FA-577E-CFC7-BC6C-19301342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E412E4-B289-460C-4BB1-FA8E3854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8D1C96-857C-90CA-2416-8F18B6FB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3D700-9349-ACF9-A398-422AD749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6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A29B60-E225-D0DA-7453-A08703A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679494-9545-FAF1-F71C-79984929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C287B-E003-8EC7-D7E4-FD561665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89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21CB-69A4-FEDC-F9BC-D9794C13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383B2-467D-FAF7-C3A6-0AFB224D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8F98D-236E-A94F-1B0E-83F92005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6174CC-4321-85F9-BFC1-23697A7B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8D00C-40C1-4FF5-3A0C-DC91587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9CA7C-68BF-9874-4E4F-0983E7EE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0E81B-164C-7147-0F77-2DE1E8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DCD2A7-EC87-B3D4-525D-C39364DF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C75F4-8516-E7AE-A14D-2C5810849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6E86A-1E1E-4ABE-7045-DB37C362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183ABD-80F0-51D4-27A2-2ECED36E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EDB5D-B56E-22FF-4292-C21D62A8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DD9386-C1B7-FEF1-3753-1EBEC418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EA8383-B418-AB25-C1CC-30503B92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24671-59F5-27A0-3E81-59C49B67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DCC7-3855-4CB2-9F5E-E13A195F4A3E}" type="datetimeFigureOut">
              <a:rPr lang="es-MX" smtClean="0"/>
              <a:t>03/09/2023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F7F03-9968-15AE-8D52-DDE7B73B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739F6-7322-A29D-4A62-FDF5157FD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723F-67A2-4EBC-B18B-E71CC4FF68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8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www.delsol.com.m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gadores - Woolworth / DelSol - Dinex">
            <a:extLst>
              <a:ext uri="{FF2B5EF4-FFF2-40B4-BE49-F238E27FC236}">
                <a16:creationId xmlns:a16="http://schemas.microsoft.com/office/drawing/2014/main" id="{1BDFEC8D-B772-A619-97CD-61BF0352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33375"/>
            <a:ext cx="67246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CA37-852D-0146-50E6-74D6238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303444"/>
                </a:solidFill>
                <a:effectLst/>
                <a:latin typeface="Lato" panose="020F0502020204030203" pitchFamily="34" charset="0"/>
              </a:rPr>
              <a:t>Nosotros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3E293-81FD-88E0-4149-BD3877D9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3520" cy="38827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b="0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Somos una </a:t>
            </a:r>
            <a:r>
              <a:rPr lang="es-MX" b="1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empresa mexicana</a:t>
            </a:r>
            <a:r>
              <a:rPr lang="es-MX" b="0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 con más de 50 años de experiencia en tiendas departamentales ofreciéndote siempre las mejores experiencias y servicios. Tenemos la misión de ganar la confianza de nuestros clientes, estamos integrados por las tiendas </a:t>
            </a:r>
            <a:r>
              <a:rPr lang="es-MX" b="1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Del Sol</a:t>
            </a:r>
            <a:r>
              <a:rPr lang="es-MX" b="0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 fundadas en 1963 y </a:t>
            </a:r>
            <a:r>
              <a:rPr lang="es-MX" b="1" i="0" dirty="0" err="1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Woolworth</a:t>
            </a:r>
            <a:r>
              <a:rPr lang="es-MX" b="0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 desde 1997.</a:t>
            </a:r>
          </a:p>
          <a:p>
            <a:pPr marL="0" indent="0" algn="l">
              <a:buNone/>
            </a:pPr>
            <a:endParaRPr lang="es-MX" b="0" i="0" dirty="0">
              <a:solidFill>
                <a:srgbClr val="353C5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s-MX" b="0" i="0" dirty="0">
                <a:solidFill>
                  <a:srgbClr val="353C50"/>
                </a:solidFill>
                <a:effectLst/>
                <a:latin typeface="Lato" panose="020F0502020204030203" pitchFamily="34" charset="0"/>
              </a:rPr>
              <a:t>Actualmente tenemos presencia en 25 estados y en más de 50 ciudades de la república con un total de 120 tiendas. Contamos con una gran variedad de productos a los mejores precios, ofertas, calidad y la mejor atención a tu familia.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Historia">
            <a:extLst>
              <a:ext uri="{FF2B5EF4-FFF2-40B4-BE49-F238E27FC236}">
                <a16:creationId xmlns:a16="http://schemas.microsoft.com/office/drawing/2014/main" id="{F6ECD3A8-A1FB-440A-05D3-E35BFE43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915" y="0"/>
            <a:ext cx="4457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9EF380-7A80-9B0F-9795-7BD17A52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00" y="3603625"/>
            <a:ext cx="3403800" cy="29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0A9B41-8465-A346-A8C7-051C4AF0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138" y="1471799"/>
            <a:ext cx="6027938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Detalles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1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Página</a:t>
            </a: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· Tienda departamental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Grupo Comercial DSW S.A de C.V es responsable de esta página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800 375 5260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clientes@delsol.com.mx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50" b="0" i="0" u="sng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  <a:hlinkClick r:id="rId2"/>
              </a:rPr>
              <a:t>delsol.com.mx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inherit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A22ECE-FECC-1CAB-6DC0-2823D540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5" y="202592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E07EBEC-BC4E-6881-ED21-CBCE8A83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78" y="239552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6785F0-6578-A71A-C549-663201CC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94" y="279908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1107069B-D03E-A566-ACF6-400726E2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6" y="313985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8F077E-AF3E-CF17-679E-8035CB8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00" y="348556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IENDAS DEL SOL | Indeed.com">
            <a:extLst>
              <a:ext uri="{FF2B5EF4-FFF2-40B4-BE49-F238E27FC236}">
                <a16:creationId xmlns:a16="http://schemas.microsoft.com/office/drawing/2014/main" id="{4828BA3A-4AE9-574F-2329-F54146AC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2" y="13668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gélica Lucía Chávez Cordero - Analista de Sistemas Jr - GRUPO COMERCIAL  CONTROL | LinkedIn">
            <a:extLst>
              <a:ext uri="{FF2B5EF4-FFF2-40B4-BE49-F238E27FC236}">
                <a16:creationId xmlns:a16="http://schemas.microsoft.com/office/drawing/2014/main" id="{2F351C41-296D-2172-FC85-21E79330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60" y="4419601"/>
            <a:ext cx="685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rio Godinez - Coord analitica - GRUPO COMERCIAL CONTROL | LinkedIn">
            <a:extLst>
              <a:ext uri="{FF2B5EF4-FFF2-40B4-BE49-F238E27FC236}">
                <a16:creationId xmlns:a16="http://schemas.microsoft.com/office/drawing/2014/main" id="{CD649090-B8BE-6EA5-D45A-89D41C2A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59" y="1035359"/>
            <a:ext cx="3373254" cy="33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9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0EF33-3409-9945-B999-727FDC6F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22343-A8A9-57F5-B582-5A29314A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AEA921-6903-5EFE-F945-12A1FD8F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87"/>
            <a:ext cx="12192000" cy="53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BDBE6-DF15-BB8E-59EB-625AB0F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74" y="4049358"/>
            <a:ext cx="10515600" cy="1325563"/>
          </a:xfrm>
        </p:spPr>
        <p:txBody>
          <a:bodyPr/>
          <a:lstStyle/>
          <a:p>
            <a:r>
              <a:rPr lang="es-MX" dirty="0"/>
              <a:t>ALGUNOS DE SUS DEPARTAMENTOS SON:</a:t>
            </a:r>
          </a:p>
        </p:txBody>
      </p:sp>
      <p:pic>
        <p:nvPicPr>
          <p:cNvPr id="3" name="Picture 2" descr="Del Sol">
            <a:extLst>
              <a:ext uri="{FF2B5EF4-FFF2-40B4-BE49-F238E27FC236}">
                <a16:creationId xmlns:a16="http://schemas.microsoft.com/office/drawing/2014/main" id="{BEEBCBDC-AFDB-E78D-ACAE-7BB6837A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76" y="435005"/>
            <a:ext cx="7586247" cy="329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216792-358A-96DF-1EF0-7DEAB5FE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75" y="0"/>
            <a:ext cx="931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893A-462E-C67F-88F0-24CDC8C6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BBF1F-EB9E-7AED-4417-67DA8DFD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8F893-2A59-1689-4C2C-5D1E4A64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63619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24EF5D-89BE-48D2-00C2-DB655B79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72" y="0"/>
            <a:ext cx="4696558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08AA15-FC1D-CE7C-08E1-9DFA290A7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83" y="0"/>
            <a:ext cx="4353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140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Lato</vt:lpstr>
      <vt:lpstr>Tema de Office</vt:lpstr>
      <vt:lpstr>Presentación de PowerPoint</vt:lpstr>
      <vt:lpstr>Nosotros</vt:lpstr>
      <vt:lpstr>Presentación de PowerPoint</vt:lpstr>
      <vt:lpstr>Presentación de PowerPoint</vt:lpstr>
      <vt:lpstr>ALGUNOS DE SUS DEPARTAMENTOS SON: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Arely Sanchez Sanchez</dc:creator>
  <cp:lastModifiedBy>Arely Sanchez Sanchez</cp:lastModifiedBy>
  <cp:revision>10</cp:revision>
  <dcterms:created xsi:type="dcterms:W3CDTF">2023-08-30T04:32:04Z</dcterms:created>
  <dcterms:modified xsi:type="dcterms:W3CDTF">2023-09-03T18:18:35Z</dcterms:modified>
</cp:coreProperties>
</file>