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06.xml" ContentType="application/vnd.openxmlformats-officedocument.presentationml.slideMaster+xml"/>
  <Override PartName="/ppt/slideMasters/slideMaster107.xml" ContentType="application/vnd.openxmlformats-officedocument.presentationml.slideMaster+xml"/>
  <Override PartName="/ppt/slideMasters/slideMaster108.xml" ContentType="application/vnd.openxmlformats-officedocument.presentationml.slideMaster+xml"/>
  <Override PartName="/ppt/slideMasters/slideMaster10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47.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8.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9.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50.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51.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52.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53.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54.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55.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56.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7.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8.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9.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theme/theme60.xml" ContentType="application/vnd.openxmlformats-officedocument.theme+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theme/theme61.xml" ContentType="application/vnd.openxmlformats-officedocument.theme+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theme/theme62.xml" ContentType="application/vnd.openxmlformats-officedocument.theme+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theme/theme63.xml" ContentType="application/vnd.openxmlformats-officedocument.theme+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theme/theme64.xml" ContentType="application/vnd.openxmlformats-officedocument.theme+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theme/theme65.xml" ContentType="application/vnd.openxmlformats-officedocument.theme+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theme/theme66.xml" ContentType="application/vnd.openxmlformats-officedocument.theme+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theme/theme67.xml" ContentType="application/vnd.openxmlformats-officedocument.theme+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theme/theme68.xml" ContentType="application/vnd.openxmlformats-officedocument.theme+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theme/theme69.xml" ContentType="application/vnd.openxmlformats-officedocument.theme+xml"/>
  <Override PartName="/ppt/slideLayouts/slideLayout760.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theme/theme70.xml" ContentType="application/vnd.openxmlformats-officedocument.theme+xml"/>
  <Override PartName="/ppt/slideLayouts/slideLayout771.xml" ContentType="application/vnd.openxmlformats-officedocument.presentationml.slideLayout+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theme/theme71.xml" ContentType="application/vnd.openxmlformats-officedocument.theme+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theme/theme72.xml" ContentType="application/vnd.openxmlformats-officedocument.theme+xml"/>
  <Override PartName="/ppt/slideLayouts/slideLayout793.xml" ContentType="application/vnd.openxmlformats-officedocument.presentationml.slideLayout+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theme/theme73.xml" ContentType="application/vnd.openxmlformats-officedocument.theme+xml"/>
  <Override PartName="/ppt/slideLayouts/slideLayout804.xml" ContentType="application/vnd.openxmlformats-officedocument.presentationml.slideLayout+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theme/theme74.xml" ContentType="application/vnd.openxmlformats-officedocument.theme+xml"/>
  <Override PartName="/ppt/slideLayouts/slideLayout815.xml" ContentType="application/vnd.openxmlformats-officedocument.presentationml.slideLayout+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theme/theme75.xml" ContentType="application/vnd.openxmlformats-officedocument.theme+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theme/theme76.xml" ContentType="application/vnd.openxmlformats-officedocument.theme+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theme/theme77.xml" ContentType="application/vnd.openxmlformats-officedocument.theme+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theme/theme78.xml" ContentType="application/vnd.openxmlformats-officedocument.theme+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theme/theme79.xml" ContentType="application/vnd.openxmlformats-officedocument.theme+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theme/theme80.xml" ContentType="application/vnd.openxmlformats-officedocument.theme+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theme/theme81.xml" ContentType="application/vnd.openxmlformats-officedocument.theme+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slideLayouts/slideLayout897.xml" ContentType="application/vnd.openxmlformats-officedocument.presentationml.slideLayout+xml"/>
  <Override PartName="/ppt/slideLayouts/slideLayout898.xml" ContentType="application/vnd.openxmlformats-officedocument.presentationml.slideLayout+xml"/>
  <Override PartName="/ppt/slideLayouts/slideLayout899.xml" ContentType="application/vnd.openxmlformats-officedocument.presentationml.slideLayout+xml"/>
  <Override PartName="/ppt/slideLayouts/slideLayout900.xml" ContentType="application/vnd.openxmlformats-officedocument.presentationml.slideLayout+xml"/>
  <Override PartName="/ppt/slideLayouts/slideLayout901.xml" ContentType="application/vnd.openxmlformats-officedocument.presentationml.slideLayout+xml"/>
  <Override PartName="/ppt/slideLayouts/slideLayout902.xml" ContentType="application/vnd.openxmlformats-officedocument.presentationml.slideLayout+xml"/>
  <Override PartName="/ppt/theme/theme82.xml" ContentType="application/vnd.openxmlformats-officedocument.theme+xml"/>
  <Override PartName="/ppt/slideLayouts/slideLayout903.xml" ContentType="application/vnd.openxmlformats-officedocument.presentationml.slideLayout+xml"/>
  <Override PartName="/ppt/slideLayouts/slideLayout904.xml" ContentType="application/vnd.openxmlformats-officedocument.presentationml.slideLayout+xml"/>
  <Override PartName="/ppt/slideLayouts/slideLayout905.xml" ContentType="application/vnd.openxmlformats-officedocument.presentationml.slideLayout+xml"/>
  <Override PartName="/ppt/slideLayouts/slideLayout906.xml" ContentType="application/vnd.openxmlformats-officedocument.presentationml.slideLayout+xml"/>
  <Override PartName="/ppt/slideLayouts/slideLayout907.xml" ContentType="application/vnd.openxmlformats-officedocument.presentationml.slideLayout+xml"/>
  <Override PartName="/ppt/slideLayouts/slideLayout908.xml" ContentType="application/vnd.openxmlformats-officedocument.presentationml.slideLayout+xml"/>
  <Override PartName="/ppt/slideLayouts/slideLayout909.xml" ContentType="application/vnd.openxmlformats-officedocument.presentationml.slideLayout+xml"/>
  <Override PartName="/ppt/slideLayouts/slideLayout910.xml" ContentType="application/vnd.openxmlformats-officedocument.presentationml.slideLayout+xml"/>
  <Override PartName="/ppt/slideLayouts/slideLayout911.xml" ContentType="application/vnd.openxmlformats-officedocument.presentationml.slideLayout+xml"/>
  <Override PartName="/ppt/slideLayouts/slideLayout912.xml" ContentType="application/vnd.openxmlformats-officedocument.presentationml.slideLayout+xml"/>
  <Override PartName="/ppt/slideLayouts/slideLayout913.xml" ContentType="application/vnd.openxmlformats-officedocument.presentationml.slideLayout+xml"/>
  <Override PartName="/ppt/theme/theme83.xml" ContentType="application/vnd.openxmlformats-officedocument.theme+xml"/>
  <Override PartName="/ppt/slideLayouts/slideLayout914.xml" ContentType="application/vnd.openxmlformats-officedocument.presentationml.slideLayout+xml"/>
  <Override PartName="/ppt/slideLayouts/slideLayout915.xml" ContentType="application/vnd.openxmlformats-officedocument.presentationml.slideLayout+xml"/>
  <Override PartName="/ppt/slideLayouts/slideLayout916.xml" ContentType="application/vnd.openxmlformats-officedocument.presentationml.slideLayout+xml"/>
  <Override PartName="/ppt/slideLayouts/slideLayout917.xml" ContentType="application/vnd.openxmlformats-officedocument.presentationml.slideLayout+xml"/>
  <Override PartName="/ppt/slideLayouts/slideLayout918.xml" ContentType="application/vnd.openxmlformats-officedocument.presentationml.slideLayout+xml"/>
  <Override PartName="/ppt/slideLayouts/slideLayout919.xml" ContentType="application/vnd.openxmlformats-officedocument.presentationml.slideLayout+xml"/>
  <Override PartName="/ppt/slideLayouts/slideLayout920.xml" ContentType="application/vnd.openxmlformats-officedocument.presentationml.slideLayout+xml"/>
  <Override PartName="/ppt/slideLayouts/slideLayout921.xml" ContentType="application/vnd.openxmlformats-officedocument.presentationml.slideLayout+xml"/>
  <Override PartName="/ppt/slideLayouts/slideLayout922.xml" ContentType="application/vnd.openxmlformats-officedocument.presentationml.slideLayout+xml"/>
  <Override PartName="/ppt/slideLayouts/slideLayout923.xml" ContentType="application/vnd.openxmlformats-officedocument.presentationml.slideLayout+xml"/>
  <Override PartName="/ppt/slideLayouts/slideLayout924.xml" ContentType="application/vnd.openxmlformats-officedocument.presentationml.slideLayout+xml"/>
  <Override PartName="/ppt/theme/theme84.xml" ContentType="application/vnd.openxmlformats-officedocument.theme+xml"/>
  <Override PartName="/ppt/slideLayouts/slideLayout925.xml" ContentType="application/vnd.openxmlformats-officedocument.presentationml.slideLayout+xml"/>
  <Override PartName="/ppt/slideLayouts/slideLayout926.xml" ContentType="application/vnd.openxmlformats-officedocument.presentationml.slideLayout+xml"/>
  <Override PartName="/ppt/slideLayouts/slideLayout927.xml" ContentType="application/vnd.openxmlformats-officedocument.presentationml.slideLayout+xml"/>
  <Override PartName="/ppt/slideLayouts/slideLayout928.xml" ContentType="application/vnd.openxmlformats-officedocument.presentationml.slideLayout+xml"/>
  <Override PartName="/ppt/slideLayouts/slideLayout929.xml" ContentType="application/vnd.openxmlformats-officedocument.presentationml.slideLayout+xml"/>
  <Override PartName="/ppt/slideLayouts/slideLayout930.xml" ContentType="application/vnd.openxmlformats-officedocument.presentationml.slideLayout+xml"/>
  <Override PartName="/ppt/slideLayouts/slideLayout931.xml" ContentType="application/vnd.openxmlformats-officedocument.presentationml.slideLayout+xml"/>
  <Override PartName="/ppt/slideLayouts/slideLayout932.xml" ContentType="application/vnd.openxmlformats-officedocument.presentationml.slideLayout+xml"/>
  <Override PartName="/ppt/slideLayouts/slideLayout933.xml" ContentType="application/vnd.openxmlformats-officedocument.presentationml.slideLayout+xml"/>
  <Override PartName="/ppt/slideLayouts/slideLayout934.xml" ContentType="application/vnd.openxmlformats-officedocument.presentationml.slideLayout+xml"/>
  <Override PartName="/ppt/slideLayouts/slideLayout935.xml" ContentType="application/vnd.openxmlformats-officedocument.presentationml.slideLayout+xml"/>
  <Override PartName="/ppt/theme/theme85.xml" ContentType="application/vnd.openxmlformats-officedocument.theme+xml"/>
  <Override PartName="/ppt/slideLayouts/slideLayout936.xml" ContentType="application/vnd.openxmlformats-officedocument.presentationml.slideLayout+xml"/>
  <Override PartName="/ppt/slideLayouts/slideLayout937.xml" ContentType="application/vnd.openxmlformats-officedocument.presentationml.slideLayout+xml"/>
  <Override PartName="/ppt/slideLayouts/slideLayout938.xml" ContentType="application/vnd.openxmlformats-officedocument.presentationml.slideLayout+xml"/>
  <Override PartName="/ppt/slideLayouts/slideLayout939.xml" ContentType="application/vnd.openxmlformats-officedocument.presentationml.slideLayout+xml"/>
  <Override PartName="/ppt/slideLayouts/slideLayout940.xml" ContentType="application/vnd.openxmlformats-officedocument.presentationml.slideLayout+xml"/>
  <Override PartName="/ppt/slideLayouts/slideLayout941.xml" ContentType="application/vnd.openxmlformats-officedocument.presentationml.slideLayout+xml"/>
  <Override PartName="/ppt/slideLayouts/slideLayout942.xml" ContentType="application/vnd.openxmlformats-officedocument.presentationml.slideLayout+xml"/>
  <Override PartName="/ppt/slideLayouts/slideLayout943.xml" ContentType="application/vnd.openxmlformats-officedocument.presentationml.slideLayout+xml"/>
  <Override PartName="/ppt/slideLayouts/slideLayout944.xml" ContentType="application/vnd.openxmlformats-officedocument.presentationml.slideLayout+xml"/>
  <Override PartName="/ppt/slideLayouts/slideLayout945.xml" ContentType="application/vnd.openxmlformats-officedocument.presentationml.slideLayout+xml"/>
  <Override PartName="/ppt/slideLayouts/slideLayout946.xml" ContentType="application/vnd.openxmlformats-officedocument.presentationml.slideLayout+xml"/>
  <Override PartName="/ppt/theme/theme86.xml" ContentType="application/vnd.openxmlformats-officedocument.theme+xml"/>
  <Override PartName="/ppt/slideLayouts/slideLayout947.xml" ContentType="application/vnd.openxmlformats-officedocument.presentationml.slideLayout+xml"/>
  <Override PartName="/ppt/slideLayouts/slideLayout948.xml" ContentType="application/vnd.openxmlformats-officedocument.presentationml.slideLayout+xml"/>
  <Override PartName="/ppt/slideLayouts/slideLayout949.xml" ContentType="application/vnd.openxmlformats-officedocument.presentationml.slideLayout+xml"/>
  <Override PartName="/ppt/slideLayouts/slideLayout950.xml" ContentType="application/vnd.openxmlformats-officedocument.presentationml.slideLayout+xml"/>
  <Override PartName="/ppt/slideLayouts/slideLayout951.xml" ContentType="application/vnd.openxmlformats-officedocument.presentationml.slideLayout+xml"/>
  <Override PartName="/ppt/slideLayouts/slideLayout952.xml" ContentType="application/vnd.openxmlformats-officedocument.presentationml.slideLayout+xml"/>
  <Override PartName="/ppt/slideLayouts/slideLayout953.xml" ContentType="application/vnd.openxmlformats-officedocument.presentationml.slideLayout+xml"/>
  <Override PartName="/ppt/slideLayouts/slideLayout954.xml" ContentType="application/vnd.openxmlformats-officedocument.presentationml.slideLayout+xml"/>
  <Override PartName="/ppt/slideLayouts/slideLayout955.xml" ContentType="application/vnd.openxmlformats-officedocument.presentationml.slideLayout+xml"/>
  <Override PartName="/ppt/slideLayouts/slideLayout956.xml" ContentType="application/vnd.openxmlformats-officedocument.presentationml.slideLayout+xml"/>
  <Override PartName="/ppt/slideLayouts/slideLayout957.xml" ContentType="application/vnd.openxmlformats-officedocument.presentationml.slideLayout+xml"/>
  <Override PartName="/ppt/theme/theme87.xml" ContentType="application/vnd.openxmlformats-officedocument.theme+xml"/>
  <Override PartName="/ppt/slideLayouts/slideLayout958.xml" ContentType="application/vnd.openxmlformats-officedocument.presentationml.slideLayout+xml"/>
  <Override PartName="/ppt/slideLayouts/slideLayout959.xml" ContentType="application/vnd.openxmlformats-officedocument.presentationml.slideLayout+xml"/>
  <Override PartName="/ppt/slideLayouts/slideLayout960.xml" ContentType="application/vnd.openxmlformats-officedocument.presentationml.slideLayout+xml"/>
  <Override PartName="/ppt/slideLayouts/slideLayout961.xml" ContentType="application/vnd.openxmlformats-officedocument.presentationml.slideLayout+xml"/>
  <Override PartName="/ppt/slideLayouts/slideLayout962.xml" ContentType="application/vnd.openxmlformats-officedocument.presentationml.slideLayout+xml"/>
  <Override PartName="/ppt/slideLayouts/slideLayout963.xml" ContentType="application/vnd.openxmlformats-officedocument.presentationml.slideLayout+xml"/>
  <Override PartName="/ppt/slideLayouts/slideLayout964.xml" ContentType="application/vnd.openxmlformats-officedocument.presentationml.slideLayout+xml"/>
  <Override PartName="/ppt/slideLayouts/slideLayout965.xml" ContentType="application/vnd.openxmlformats-officedocument.presentationml.slideLayout+xml"/>
  <Override PartName="/ppt/slideLayouts/slideLayout966.xml" ContentType="application/vnd.openxmlformats-officedocument.presentationml.slideLayout+xml"/>
  <Override PartName="/ppt/slideLayouts/slideLayout967.xml" ContentType="application/vnd.openxmlformats-officedocument.presentationml.slideLayout+xml"/>
  <Override PartName="/ppt/slideLayouts/slideLayout968.xml" ContentType="application/vnd.openxmlformats-officedocument.presentationml.slideLayout+xml"/>
  <Override PartName="/ppt/theme/theme88.xml" ContentType="application/vnd.openxmlformats-officedocument.theme+xml"/>
  <Override PartName="/ppt/slideLayouts/slideLayout969.xml" ContentType="application/vnd.openxmlformats-officedocument.presentationml.slideLayout+xml"/>
  <Override PartName="/ppt/slideLayouts/slideLayout970.xml" ContentType="application/vnd.openxmlformats-officedocument.presentationml.slideLayout+xml"/>
  <Override PartName="/ppt/slideLayouts/slideLayout971.xml" ContentType="application/vnd.openxmlformats-officedocument.presentationml.slideLayout+xml"/>
  <Override PartName="/ppt/slideLayouts/slideLayout972.xml" ContentType="application/vnd.openxmlformats-officedocument.presentationml.slideLayout+xml"/>
  <Override PartName="/ppt/slideLayouts/slideLayout973.xml" ContentType="application/vnd.openxmlformats-officedocument.presentationml.slideLayout+xml"/>
  <Override PartName="/ppt/slideLayouts/slideLayout974.xml" ContentType="application/vnd.openxmlformats-officedocument.presentationml.slideLayout+xml"/>
  <Override PartName="/ppt/slideLayouts/slideLayout975.xml" ContentType="application/vnd.openxmlformats-officedocument.presentationml.slideLayout+xml"/>
  <Override PartName="/ppt/slideLayouts/slideLayout976.xml" ContentType="application/vnd.openxmlformats-officedocument.presentationml.slideLayout+xml"/>
  <Override PartName="/ppt/slideLayouts/slideLayout977.xml" ContentType="application/vnd.openxmlformats-officedocument.presentationml.slideLayout+xml"/>
  <Override PartName="/ppt/slideLayouts/slideLayout978.xml" ContentType="application/vnd.openxmlformats-officedocument.presentationml.slideLayout+xml"/>
  <Override PartName="/ppt/slideLayouts/slideLayout979.xml" ContentType="application/vnd.openxmlformats-officedocument.presentationml.slideLayout+xml"/>
  <Override PartName="/ppt/theme/theme89.xml" ContentType="application/vnd.openxmlformats-officedocument.theme+xml"/>
  <Override PartName="/ppt/slideLayouts/slideLayout980.xml" ContentType="application/vnd.openxmlformats-officedocument.presentationml.slideLayout+xml"/>
  <Override PartName="/ppt/slideLayouts/slideLayout981.xml" ContentType="application/vnd.openxmlformats-officedocument.presentationml.slideLayout+xml"/>
  <Override PartName="/ppt/slideLayouts/slideLayout982.xml" ContentType="application/vnd.openxmlformats-officedocument.presentationml.slideLayout+xml"/>
  <Override PartName="/ppt/slideLayouts/slideLayout983.xml" ContentType="application/vnd.openxmlformats-officedocument.presentationml.slideLayout+xml"/>
  <Override PartName="/ppt/slideLayouts/slideLayout984.xml" ContentType="application/vnd.openxmlformats-officedocument.presentationml.slideLayout+xml"/>
  <Override PartName="/ppt/slideLayouts/slideLayout985.xml" ContentType="application/vnd.openxmlformats-officedocument.presentationml.slideLayout+xml"/>
  <Override PartName="/ppt/slideLayouts/slideLayout986.xml" ContentType="application/vnd.openxmlformats-officedocument.presentationml.slideLayout+xml"/>
  <Override PartName="/ppt/slideLayouts/slideLayout987.xml" ContentType="application/vnd.openxmlformats-officedocument.presentationml.slideLayout+xml"/>
  <Override PartName="/ppt/slideLayouts/slideLayout988.xml" ContentType="application/vnd.openxmlformats-officedocument.presentationml.slideLayout+xml"/>
  <Override PartName="/ppt/slideLayouts/slideLayout989.xml" ContentType="application/vnd.openxmlformats-officedocument.presentationml.slideLayout+xml"/>
  <Override PartName="/ppt/slideLayouts/slideLayout990.xml" ContentType="application/vnd.openxmlformats-officedocument.presentationml.slideLayout+xml"/>
  <Override PartName="/ppt/theme/theme90.xml" ContentType="application/vnd.openxmlformats-officedocument.theme+xml"/>
  <Override PartName="/ppt/slideLayouts/slideLayout991.xml" ContentType="application/vnd.openxmlformats-officedocument.presentationml.slideLayout+xml"/>
  <Override PartName="/ppt/slideLayouts/slideLayout992.xml" ContentType="application/vnd.openxmlformats-officedocument.presentationml.slideLayout+xml"/>
  <Override PartName="/ppt/slideLayouts/slideLayout993.xml" ContentType="application/vnd.openxmlformats-officedocument.presentationml.slideLayout+xml"/>
  <Override PartName="/ppt/slideLayouts/slideLayout994.xml" ContentType="application/vnd.openxmlformats-officedocument.presentationml.slideLayout+xml"/>
  <Override PartName="/ppt/slideLayouts/slideLayout995.xml" ContentType="application/vnd.openxmlformats-officedocument.presentationml.slideLayout+xml"/>
  <Override PartName="/ppt/slideLayouts/slideLayout996.xml" ContentType="application/vnd.openxmlformats-officedocument.presentationml.slideLayout+xml"/>
  <Override PartName="/ppt/slideLayouts/slideLayout997.xml" ContentType="application/vnd.openxmlformats-officedocument.presentationml.slideLayout+xml"/>
  <Override PartName="/ppt/slideLayouts/slideLayout998.xml" ContentType="application/vnd.openxmlformats-officedocument.presentationml.slideLayout+xml"/>
  <Override PartName="/ppt/slideLayouts/slideLayout999.xml" ContentType="application/vnd.openxmlformats-officedocument.presentationml.slideLayout+xml"/>
  <Override PartName="/ppt/slideLayouts/slideLayout1000.xml" ContentType="application/vnd.openxmlformats-officedocument.presentationml.slideLayout+xml"/>
  <Override PartName="/ppt/slideLayouts/slideLayout1001.xml" ContentType="application/vnd.openxmlformats-officedocument.presentationml.slideLayout+xml"/>
  <Override PartName="/ppt/theme/theme91.xml" ContentType="application/vnd.openxmlformats-officedocument.theme+xml"/>
  <Override PartName="/ppt/slideLayouts/slideLayout1002.xml" ContentType="application/vnd.openxmlformats-officedocument.presentationml.slideLayout+xml"/>
  <Override PartName="/ppt/slideLayouts/slideLayout1003.xml" ContentType="application/vnd.openxmlformats-officedocument.presentationml.slideLayout+xml"/>
  <Override PartName="/ppt/slideLayouts/slideLayout1004.xml" ContentType="application/vnd.openxmlformats-officedocument.presentationml.slideLayout+xml"/>
  <Override PartName="/ppt/slideLayouts/slideLayout1005.xml" ContentType="application/vnd.openxmlformats-officedocument.presentationml.slideLayout+xml"/>
  <Override PartName="/ppt/slideLayouts/slideLayout1006.xml" ContentType="application/vnd.openxmlformats-officedocument.presentationml.slideLayout+xml"/>
  <Override PartName="/ppt/slideLayouts/slideLayout1007.xml" ContentType="application/vnd.openxmlformats-officedocument.presentationml.slideLayout+xml"/>
  <Override PartName="/ppt/slideLayouts/slideLayout1008.xml" ContentType="application/vnd.openxmlformats-officedocument.presentationml.slideLayout+xml"/>
  <Override PartName="/ppt/slideLayouts/slideLayout1009.xml" ContentType="application/vnd.openxmlformats-officedocument.presentationml.slideLayout+xml"/>
  <Override PartName="/ppt/slideLayouts/slideLayout1010.xml" ContentType="application/vnd.openxmlformats-officedocument.presentationml.slideLayout+xml"/>
  <Override PartName="/ppt/slideLayouts/slideLayout1011.xml" ContentType="application/vnd.openxmlformats-officedocument.presentationml.slideLayout+xml"/>
  <Override PartName="/ppt/slideLayouts/slideLayout1012.xml" ContentType="application/vnd.openxmlformats-officedocument.presentationml.slideLayout+xml"/>
  <Override PartName="/ppt/theme/theme92.xml" ContentType="application/vnd.openxmlformats-officedocument.theme+xml"/>
  <Override PartName="/ppt/slideLayouts/slideLayout1013.xml" ContentType="application/vnd.openxmlformats-officedocument.presentationml.slideLayout+xml"/>
  <Override PartName="/ppt/slideLayouts/slideLayout1014.xml" ContentType="application/vnd.openxmlformats-officedocument.presentationml.slideLayout+xml"/>
  <Override PartName="/ppt/slideLayouts/slideLayout1015.xml" ContentType="application/vnd.openxmlformats-officedocument.presentationml.slideLayout+xml"/>
  <Override PartName="/ppt/slideLayouts/slideLayout1016.xml" ContentType="application/vnd.openxmlformats-officedocument.presentationml.slideLayout+xml"/>
  <Override PartName="/ppt/slideLayouts/slideLayout1017.xml" ContentType="application/vnd.openxmlformats-officedocument.presentationml.slideLayout+xml"/>
  <Override PartName="/ppt/slideLayouts/slideLayout1018.xml" ContentType="application/vnd.openxmlformats-officedocument.presentationml.slideLayout+xml"/>
  <Override PartName="/ppt/slideLayouts/slideLayout1019.xml" ContentType="application/vnd.openxmlformats-officedocument.presentationml.slideLayout+xml"/>
  <Override PartName="/ppt/slideLayouts/slideLayout1020.xml" ContentType="application/vnd.openxmlformats-officedocument.presentationml.slideLayout+xml"/>
  <Override PartName="/ppt/slideLayouts/slideLayout1021.xml" ContentType="application/vnd.openxmlformats-officedocument.presentationml.slideLayout+xml"/>
  <Override PartName="/ppt/slideLayouts/slideLayout1022.xml" ContentType="application/vnd.openxmlformats-officedocument.presentationml.slideLayout+xml"/>
  <Override PartName="/ppt/slideLayouts/slideLayout1023.xml" ContentType="application/vnd.openxmlformats-officedocument.presentationml.slideLayout+xml"/>
  <Override PartName="/ppt/theme/theme93.xml" ContentType="application/vnd.openxmlformats-officedocument.theme+xml"/>
  <Override PartName="/ppt/slideLayouts/slideLayout1024.xml" ContentType="application/vnd.openxmlformats-officedocument.presentationml.slideLayout+xml"/>
  <Override PartName="/ppt/slideLayouts/slideLayout1025.xml" ContentType="application/vnd.openxmlformats-officedocument.presentationml.slideLayout+xml"/>
  <Override PartName="/ppt/slideLayouts/slideLayout1026.xml" ContentType="application/vnd.openxmlformats-officedocument.presentationml.slideLayout+xml"/>
  <Override PartName="/ppt/slideLayouts/slideLayout1027.xml" ContentType="application/vnd.openxmlformats-officedocument.presentationml.slideLayout+xml"/>
  <Override PartName="/ppt/slideLayouts/slideLayout1028.xml" ContentType="application/vnd.openxmlformats-officedocument.presentationml.slideLayout+xml"/>
  <Override PartName="/ppt/slideLayouts/slideLayout1029.xml" ContentType="application/vnd.openxmlformats-officedocument.presentationml.slideLayout+xml"/>
  <Override PartName="/ppt/slideLayouts/slideLayout1030.xml" ContentType="application/vnd.openxmlformats-officedocument.presentationml.slideLayout+xml"/>
  <Override PartName="/ppt/slideLayouts/slideLayout1031.xml" ContentType="application/vnd.openxmlformats-officedocument.presentationml.slideLayout+xml"/>
  <Override PartName="/ppt/slideLayouts/slideLayout1032.xml" ContentType="application/vnd.openxmlformats-officedocument.presentationml.slideLayout+xml"/>
  <Override PartName="/ppt/slideLayouts/slideLayout1033.xml" ContentType="application/vnd.openxmlformats-officedocument.presentationml.slideLayout+xml"/>
  <Override PartName="/ppt/slideLayouts/slideLayout1034.xml" ContentType="application/vnd.openxmlformats-officedocument.presentationml.slideLayout+xml"/>
  <Override PartName="/ppt/theme/theme94.xml" ContentType="application/vnd.openxmlformats-officedocument.theme+xml"/>
  <Override PartName="/ppt/slideLayouts/slideLayout1035.xml" ContentType="application/vnd.openxmlformats-officedocument.presentationml.slideLayout+xml"/>
  <Override PartName="/ppt/slideLayouts/slideLayout1036.xml" ContentType="application/vnd.openxmlformats-officedocument.presentationml.slideLayout+xml"/>
  <Override PartName="/ppt/slideLayouts/slideLayout1037.xml" ContentType="application/vnd.openxmlformats-officedocument.presentationml.slideLayout+xml"/>
  <Override PartName="/ppt/slideLayouts/slideLayout1038.xml" ContentType="application/vnd.openxmlformats-officedocument.presentationml.slideLayout+xml"/>
  <Override PartName="/ppt/slideLayouts/slideLayout1039.xml" ContentType="application/vnd.openxmlformats-officedocument.presentationml.slideLayout+xml"/>
  <Override PartName="/ppt/slideLayouts/slideLayout1040.xml" ContentType="application/vnd.openxmlformats-officedocument.presentationml.slideLayout+xml"/>
  <Override PartName="/ppt/slideLayouts/slideLayout1041.xml" ContentType="application/vnd.openxmlformats-officedocument.presentationml.slideLayout+xml"/>
  <Override PartName="/ppt/slideLayouts/slideLayout1042.xml" ContentType="application/vnd.openxmlformats-officedocument.presentationml.slideLayout+xml"/>
  <Override PartName="/ppt/slideLayouts/slideLayout1043.xml" ContentType="application/vnd.openxmlformats-officedocument.presentationml.slideLayout+xml"/>
  <Override PartName="/ppt/slideLayouts/slideLayout1044.xml" ContentType="application/vnd.openxmlformats-officedocument.presentationml.slideLayout+xml"/>
  <Override PartName="/ppt/slideLayouts/slideLayout1045.xml" ContentType="application/vnd.openxmlformats-officedocument.presentationml.slideLayout+xml"/>
  <Override PartName="/ppt/theme/theme95.xml" ContentType="application/vnd.openxmlformats-officedocument.theme+xml"/>
  <Override PartName="/ppt/slideLayouts/slideLayout1046.xml" ContentType="application/vnd.openxmlformats-officedocument.presentationml.slideLayout+xml"/>
  <Override PartName="/ppt/slideLayouts/slideLayout1047.xml" ContentType="application/vnd.openxmlformats-officedocument.presentationml.slideLayout+xml"/>
  <Override PartName="/ppt/slideLayouts/slideLayout1048.xml" ContentType="application/vnd.openxmlformats-officedocument.presentationml.slideLayout+xml"/>
  <Override PartName="/ppt/slideLayouts/slideLayout1049.xml" ContentType="application/vnd.openxmlformats-officedocument.presentationml.slideLayout+xml"/>
  <Override PartName="/ppt/slideLayouts/slideLayout1050.xml" ContentType="application/vnd.openxmlformats-officedocument.presentationml.slideLayout+xml"/>
  <Override PartName="/ppt/slideLayouts/slideLayout1051.xml" ContentType="application/vnd.openxmlformats-officedocument.presentationml.slideLayout+xml"/>
  <Override PartName="/ppt/slideLayouts/slideLayout1052.xml" ContentType="application/vnd.openxmlformats-officedocument.presentationml.slideLayout+xml"/>
  <Override PartName="/ppt/slideLayouts/slideLayout1053.xml" ContentType="application/vnd.openxmlformats-officedocument.presentationml.slideLayout+xml"/>
  <Override PartName="/ppt/slideLayouts/slideLayout1054.xml" ContentType="application/vnd.openxmlformats-officedocument.presentationml.slideLayout+xml"/>
  <Override PartName="/ppt/slideLayouts/slideLayout1055.xml" ContentType="application/vnd.openxmlformats-officedocument.presentationml.slideLayout+xml"/>
  <Override PartName="/ppt/slideLayouts/slideLayout1056.xml" ContentType="application/vnd.openxmlformats-officedocument.presentationml.slideLayout+xml"/>
  <Override PartName="/ppt/theme/theme96.xml" ContentType="application/vnd.openxmlformats-officedocument.theme+xml"/>
  <Override PartName="/ppt/slideLayouts/slideLayout1057.xml" ContentType="application/vnd.openxmlformats-officedocument.presentationml.slideLayout+xml"/>
  <Override PartName="/ppt/slideLayouts/slideLayout1058.xml" ContentType="application/vnd.openxmlformats-officedocument.presentationml.slideLayout+xml"/>
  <Override PartName="/ppt/slideLayouts/slideLayout1059.xml" ContentType="application/vnd.openxmlformats-officedocument.presentationml.slideLayout+xml"/>
  <Override PartName="/ppt/slideLayouts/slideLayout1060.xml" ContentType="application/vnd.openxmlformats-officedocument.presentationml.slideLayout+xml"/>
  <Override PartName="/ppt/slideLayouts/slideLayout1061.xml" ContentType="application/vnd.openxmlformats-officedocument.presentationml.slideLayout+xml"/>
  <Override PartName="/ppt/slideLayouts/slideLayout1062.xml" ContentType="application/vnd.openxmlformats-officedocument.presentationml.slideLayout+xml"/>
  <Override PartName="/ppt/slideLayouts/slideLayout1063.xml" ContentType="application/vnd.openxmlformats-officedocument.presentationml.slideLayout+xml"/>
  <Override PartName="/ppt/slideLayouts/slideLayout1064.xml" ContentType="application/vnd.openxmlformats-officedocument.presentationml.slideLayout+xml"/>
  <Override PartName="/ppt/slideLayouts/slideLayout1065.xml" ContentType="application/vnd.openxmlformats-officedocument.presentationml.slideLayout+xml"/>
  <Override PartName="/ppt/slideLayouts/slideLayout1066.xml" ContentType="application/vnd.openxmlformats-officedocument.presentationml.slideLayout+xml"/>
  <Override PartName="/ppt/slideLayouts/slideLayout1067.xml" ContentType="application/vnd.openxmlformats-officedocument.presentationml.slideLayout+xml"/>
  <Override PartName="/ppt/theme/theme97.xml" ContentType="application/vnd.openxmlformats-officedocument.theme+xml"/>
  <Override PartName="/ppt/slideLayouts/slideLayout1068.xml" ContentType="application/vnd.openxmlformats-officedocument.presentationml.slideLayout+xml"/>
  <Override PartName="/ppt/slideLayouts/slideLayout1069.xml" ContentType="application/vnd.openxmlformats-officedocument.presentationml.slideLayout+xml"/>
  <Override PartName="/ppt/slideLayouts/slideLayout1070.xml" ContentType="application/vnd.openxmlformats-officedocument.presentationml.slideLayout+xml"/>
  <Override PartName="/ppt/slideLayouts/slideLayout1071.xml" ContentType="application/vnd.openxmlformats-officedocument.presentationml.slideLayout+xml"/>
  <Override PartName="/ppt/slideLayouts/slideLayout1072.xml" ContentType="application/vnd.openxmlformats-officedocument.presentationml.slideLayout+xml"/>
  <Override PartName="/ppt/slideLayouts/slideLayout1073.xml" ContentType="application/vnd.openxmlformats-officedocument.presentationml.slideLayout+xml"/>
  <Override PartName="/ppt/slideLayouts/slideLayout1074.xml" ContentType="application/vnd.openxmlformats-officedocument.presentationml.slideLayout+xml"/>
  <Override PartName="/ppt/slideLayouts/slideLayout1075.xml" ContentType="application/vnd.openxmlformats-officedocument.presentationml.slideLayout+xml"/>
  <Override PartName="/ppt/slideLayouts/slideLayout1076.xml" ContentType="application/vnd.openxmlformats-officedocument.presentationml.slideLayout+xml"/>
  <Override PartName="/ppt/slideLayouts/slideLayout1077.xml" ContentType="application/vnd.openxmlformats-officedocument.presentationml.slideLayout+xml"/>
  <Override PartName="/ppt/slideLayouts/slideLayout1078.xml" ContentType="application/vnd.openxmlformats-officedocument.presentationml.slideLayout+xml"/>
  <Override PartName="/ppt/theme/theme98.xml" ContentType="application/vnd.openxmlformats-officedocument.theme+xml"/>
  <Override PartName="/ppt/slideLayouts/slideLayout1079.xml" ContentType="application/vnd.openxmlformats-officedocument.presentationml.slideLayout+xml"/>
  <Override PartName="/ppt/slideLayouts/slideLayout1080.xml" ContentType="application/vnd.openxmlformats-officedocument.presentationml.slideLayout+xml"/>
  <Override PartName="/ppt/slideLayouts/slideLayout1081.xml" ContentType="application/vnd.openxmlformats-officedocument.presentationml.slideLayout+xml"/>
  <Override PartName="/ppt/slideLayouts/slideLayout1082.xml" ContentType="application/vnd.openxmlformats-officedocument.presentationml.slideLayout+xml"/>
  <Override PartName="/ppt/slideLayouts/slideLayout1083.xml" ContentType="application/vnd.openxmlformats-officedocument.presentationml.slideLayout+xml"/>
  <Override PartName="/ppt/slideLayouts/slideLayout1084.xml" ContentType="application/vnd.openxmlformats-officedocument.presentationml.slideLayout+xml"/>
  <Override PartName="/ppt/slideLayouts/slideLayout1085.xml" ContentType="application/vnd.openxmlformats-officedocument.presentationml.slideLayout+xml"/>
  <Override PartName="/ppt/slideLayouts/slideLayout1086.xml" ContentType="application/vnd.openxmlformats-officedocument.presentationml.slideLayout+xml"/>
  <Override PartName="/ppt/slideLayouts/slideLayout1087.xml" ContentType="application/vnd.openxmlformats-officedocument.presentationml.slideLayout+xml"/>
  <Override PartName="/ppt/slideLayouts/slideLayout1088.xml" ContentType="application/vnd.openxmlformats-officedocument.presentationml.slideLayout+xml"/>
  <Override PartName="/ppt/slideLayouts/slideLayout1089.xml" ContentType="application/vnd.openxmlformats-officedocument.presentationml.slideLayout+xml"/>
  <Override PartName="/ppt/theme/theme99.xml" ContentType="application/vnd.openxmlformats-officedocument.theme+xml"/>
  <Override PartName="/ppt/slideLayouts/slideLayout1090.xml" ContentType="application/vnd.openxmlformats-officedocument.presentationml.slideLayout+xml"/>
  <Override PartName="/ppt/slideLayouts/slideLayout1091.xml" ContentType="application/vnd.openxmlformats-officedocument.presentationml.slideLayout+xml"/>
  <Override PartName="/ppt/slideLayouts/slideLayout1092.xml" ContentType="application/vnd.openxmlformats-officedocument.presentationml.slideLayout+xml"/>
  <Override PartName="/ppt/slideLayouts/slideLayout1093.xml" ContentType="application/vnd.openxmlformats-officedocument.presentationml.slideLayout+xml"/>
  <Override PartName="/ppt/slideLayouts/slideLayout1094.xml" ContentType="application/vnd.openxmlformats-officedocument.presentationml.slideLayout+xml"/>
  <Override PartName="/ppt/slideLayouts/slideLayout1095.xml" ContentType="application/vnd.openxmlformats-officedocument.presentationml.slideLayout+xml"/>
  <Override PartName="/ppt/slideLayouts/slideLayout1096.xml" ContentType="application/vnd.openxmlformats-officedocument.presentationml.slideLayout+xml"/>
  <Override PartName="/ppt/slideLayouts/slideLayout1097.xml" ContentType="application/vnd.openxmlformats-officedocument.presentationml.slideLayout+xml"/>
  <Override PartName="/ppt/slideLayouts/slideLayout1098.xml" ContentType="application/vnd.openxmlformats-officedocument.presentationml.slideLayout+xml"/>
  <Override PartName="/ppt/slideLayouts/slideLayout1099.xml" ContentType="application/vnd.openxmlformats-officedocument.presentationml.slideLayout+xml"/>
  <Override PartName="/ppt/slideLayouts/slideLayout1100.xml" ContentType="application/vnd.openxmlformats-officedocument.presentationml.slideLayout+xml"/>
  <Override PartName="/ppt/theme/theme100.xml" ContentType="application/vnd.openxmlformats-officedocument.theme+xml"/>
  <Override PartName="/ppt/slideLayouts/slideLayout1101.xml" ContentType="application/vnd.openxmlformats-officedocument.presentationml.slideLayout+xml"/>
  <Override PartName="/ppt/slideLayouts/slideLayout1102.xml" ContentType="application/vnd.openxmlformats-officedocument.presentationml.slideLayout+xml"/>
  <Override PartName="/ppt/slideLayouts/slideLayout1103.xml" ContentType="application/vnd.openxmlformats-officedocument.presentationml.slideLayout+xml"/>
  <Override PartName="/ppt/slideLayouts/slideLayout1104.xml" ContentType="application/vnd.openxmlformats-officedocument.presentationml.slideLayout+xml"/>
  <Override PartName="/ppt/slideLayouts/slideLayout1105.xml" ContentType="application/vnd.openxmlformats-officedocument.presentationml.slideLayout+xml"/>
  <Override PartName="/ppt/slideLayouts/slideLayout1106.xml" ContentType="application/vnd.openxmlformats-officedocument.presentationml.slideLayout+xml"/>
  <Override PartName="/ppt/slideLayouts/slideLayout1107.xml" ContentType="application/vnd.openxmlformats-officedocument.presentationml.slideLayout+xml"/>
  <Override PartName="/ppt/slideLayouts/slideLayout1108.xml" ContentType="application/vnd.openxmlformats-officedocument.presentationml.slideLayout+xml"/>
  <Override PartName="/ppt/slideLayouts/slideLayout1109.xml" ContentType="application/vnd.openxmlformats-officedocument.presentationml.slideLayout+xml"/>
  <Override PartName="/ppt/slideLayouts/slideLayout1110.xml" ContentType="application/vnd.openxmlformats-officedocument.presentationml.slideLayout+xml"/>
  <Override PartName="/ppt/slideLayouts/slideLayout1111.xml" ContentType="application/vnd.openxmlformats-officedocument.presentationml.slideLayout+xml"/>
  <Override PartName="/ppt/theme/theme101.xml" ContentType="application/vnd.openxmlformats-officedocument.theme+xml"/>
  <Override PartName="/ppt/slideLayouts/slideLayout1112.xml" ContentType="application/vnd.openxmlformats-officedocument.presentationml.slideLayout+xml"/>
  <Override PartName="/ppt/slideLayouts/slideLayout1113.xml" ContentType="application/vnd.openxmlformats-officedocument.presentationml.slideLayout+xml"/>
  <Override PartName="/ppt/slideLayouts/slideLayout1114.xml" ContentType="application/vnd.openxmlformats-officedocument.presentationml.slideLayout+xml"/>
  <Override PartName="/ppt/slideLayouts/slideLayout1115.xml" ContentType="application/vnd.openxmlformats-officedocument.presentationml.slideLayout+xml"/>
  <Override PartName="/ppt/slideLayouts/slideLayout1116.xml" ContentType="application/vnd.openxmlformats-officedocument.presentationml.slideLayout+xml"/>
  <Override PartName="/ppt/slideLayouts/slideLayout1117.xml" ContentType="application/vnd.openxmlformats-officedocument.presentationml.slideLayout+xml"/>
  <Override PartName="/ppt/slideLayouts/slideLayout1118.xml" ContentType="application/vnd.openxmlformats-officedocument.presentationml.slideLayout+xml"/>
  <Override PartName="/ppt/slideLayouts/slideLayout1119.xml" ContentType="application/vnd.openxmlformats-officedocument.presentationml.slideLayout+xml"/>
  <Override PartName="/ppt/slideLayouts/slideLayout1120.xml" ContentType="application/vnd.openxmlformats-officedocument.presentationml.slideLayout+xml"/>
  <Override PartName="/ppt/slideLayouts/slideLayout1121.xml" ContentType="application/vnd.openxmlformats-officedocument.presentationml.slideLayout+xml"/>
  <Override PartName="/ppt/slideLayouts/slideLayout1122.xml" ContentType="application/vnd.openxmlformats-officedocument.presentationml.slideLayout+xml"/>
  <Override PartName="/ppt/theme/theme102.xml" ContentType="application/vnd.openxmlformats-officedocument.theme+xml"/>
  <Override PartName="/ppt/slideLayouts/slideLayout1123.xml" ContentType="application/vnd.openxmlformats-officedocument.presentationml.slideLayout+xml"/>
  <Override PartName="/ppt/slideLayouts/slideLayout1124.xml" ContentType="application/vnd.openxmlformats-officedocument.presentationml.slideLayout+xml"/>
  <Override PartName="/ppt/slideLayouts/slideLayout1125.xml" ContentType="application/vnd.openxmlformats-officedocument.presentationml.slideLayout+xml"/>
  <Override PartName="/ppt/slideLayouts/slideLayout1126.xml" ContentType="application/vnd.openxmlformats-officedocument.presentationml.slideLayout+xml"/>
  <Override PartName="/ppt/slideLayouts/slideLayout1127.xml" ContentType="application/vnd.openxmlformats-officedocument.presentationml.slideLayout+xml"/>
  <Override PartName="/ppt/slideLayouts/slideLayout1128.xml" ContentType="application/vnd.openxmlformats-officedocument.presentationml.slideLayout+xml"/>
  <Override PartName="/ppt/slideLayouts/slideLayout1129.xml" ContentType="application/vnd.openxmlformats-officedocument.presentationml.slideLayout+xml"/>
  <Override PartName="/ppt/slideLayouts/slideLayout1130.xml" ContentType="application/vnd.openxmlformats-officedocument.presentationml.slideLayout+xml"/>
  <Override PartName="/ppt/slideLayouts/slideLayout1131.xml" ContentType="application/vnd.openxmlformats-officedocument.presentationml.slideLayout+xml"/>
  <Override PartName="/ppt/slideLayouts/slideLayout1132.xml" ContentType="application/vnd.openxmlformats-officedocument.presentationml.slideLayout+xml"/>
  <Override PartName="/ppt/slideLayouts/slideLayout1133.xml" ContentType="application/vnd.openxmlformats-officedocument.presentationml.slideLayout+xml"/>
  <Override PartName="/ppt/theme/theme103.xml" ContentType="application/vnd.openxmlformats-officedocument.theme+xml"/>
  <Override PartName="/ppt/slideLayouts/slideLayout1134.xml" ContentType="application/vnd.openxmlformats-officedocument.presentationml.slideLayout+xml"/>
  <Override PartName="/ppt/slideLayouts/slideLayout1135.xml" ContentType="application/vnd.openxmlformats-officedocument.presentationml.slideLayout+xml"/>
  <Override PartName="/ppt/slideLayouts/slideLayout1136.xml" ContentType="application/vnd.openxmlformats-officedocument.presentationml.slideLayout+xml"/>
  <Override PartName="/ppt/slideLayouts/slideLayout1137.xml" ContentType="application/vnd.openxmlformats-officedocument.presentationml.slideLayout+xml"/>
  <Override PartName="/ppt/slideLayouts/slideLayout1138.xml" ContentType="application/vnd.openxmlformats-officedocument.presentationml.slideLayout+xml"/>
  <Override PartName="/ppt/slideLayouts/slideLayout1139.xml" ContentType="application/vnd.openxmlformats-officedocument.presentationml.slideLayout+xml"/>
  <Override PartName="/ppt/slideLayouts/slideLayout1140.xml" ContentType="application/vnd.openxmlformats-officedocument.presentationml.slideLayout+xml"/>
  <Override PartName="/ppt/slideLayouts/slideLayout1141.xml" ContentType="application/vnd.openxmlformats-officedocument.presentationml.slideLayout+xml"/>
  <Override PartName="/ppt/slideLayouts/slideLayout1142.xml" ContentType="application/vnd.openxmlformats-officedocument.presentationml.slideLayout+xml"/>
  <Override PartName="/ppt/slideLayouts/slideLayout1143.xml" ContentType="application/vnd.openxmlformats-officedocument.presentationml.slideLayout+xml"/>
  <Override PartName="/ppt/slideLayouts/slideLayout1144.xml" ContentType="application/vnd.openxmlformats-officedocument.presentationml.slideLayout+xml"/>
  <Override PartName="/ppt/theme/theme104.xml" ContentType="application/vnd.openxmlformats-officedocument.theme+xml"/>
  <Override PartName="/ppt/slideLayouts/slideLayout1145.xml" ContentType="application/vnd.openxmlformats-officedocument.presentationml.slideLayout+xml"/>
  <Override PartName="/ppt/slideLayouts/slideLayout1146.xml" ContentType="application/vnd.openxmlformats-officedocument.presentationml.slideLayout+xml"/>
  <Override PartName="/ppt/slideLayouts/slideLayout1147.xml" ContentType="application/vnd.openxmlformats-officedocument.presentationml.slideLayout+xml"/>
  <Override PartName="/ppt/slideLayouts/slideLayout1148.xml" ContentType="application/vnd.openxmlformats-officedocument.presentationml.slideLayout+xml"/>
  <Override PartName="/ppt/slideLayouts/slideLayout1149.xml" ContentType="application/vnd.openxmlformats-officedocument.presentationml.slideLayout+xml"/>
  <Override PartName="/ppt/slideLayouts/slideLayout1150.xml" ContentType="application/vnd.openxmlformats-officedocument.presentationml.slideLayout+xml"/>
  <Override PartName="/ppt/slideLayouts/slideLayout1151.xml" ContentType="application/vnd.openxmlformats-officedocument.presentationml.slideLayout+xml"/>
  <Override PartName="/ppt/slideLayouts/slideLayout1152.xml" ContentType="application/vnd.openxmlformats-officedocument.presentationml.slideLayout+xml"/>
  <Override PartName="/ppt/slideLayouts/slideLayout1153.xml" ContentType="application/vnd.openxmlformats-officedocument.presentationml.slideLayout+xml"/>
  <Override PartName="/ppt/slideLayouts/slideLayout1154.xml" ContentType="application/vnd.openxmlformats-officedocument.presentationml.slideLayout+xml"/>
  <Override PartName="/ppt/slideLayouts/slideLayout1155.xml" ContentType="application/vnd.openxmlformats-officedocument.presentationml.slideLayout+xml"/>
  <Override PartName="/ppt/theme/theme105.xml" ContentType="application/vnd.openxmlformats-officedocument.theme+xml"/>
  <Override PartName="/ppt/slideLayouts/slideLayout1156.xml" ContentType="application/vnd.openxmlformats-officedocument.presentationml.slideLayout+xml"/>
  <Override PartName="/ppt/slideLayouts/slideLayout1157.xml" ContentType="application/vnd.openxmlformats-officedocument.presentationml.slideLayout+xml"/>
  <Override PartName="/ppt/slideLayouts/slideLayout1158.xml" ContentType="application/vnd.openxmlformats-officedocument.presentationml.slideLayout+xml"/>
  <Override PartName="/ppt/slideLayouts/slideLayout1159.xml" ContentType="application/vnd.openxmlformats-officedocument.presentationml.slideLayout+xml"/>
  <Override PartName="/ppt/slideLayouts/slideLayout1160.xml" ContentType="application/vnd.openxmlformats-officedocument.presentationml.slideLayout+xml"/>
  <Override PartName="/ppt/slideLayouts/slideLayout1161.xml" ContentType="application/vnd.openxmlformats-officedocument.presentationml.slideLayout+xml"/>
  <Override PartName="/ppt/slideLayouts/slideLayout1162.xml" ContentType="application/vnd.openxmlformats-officedocument.presentationml.slideLayout+xml"/>
  <Override PartName="/ppt/slideLayouts/slideLayout1163.xml" ContentType="application/vnd.openxmlformats-officedocument.presentationml.slideLayout+xml"/>
  <Override PartName="/ppt/slideLayouts/slideLayout1164.xml" ContentType="application/vnd.openxmlformats-officedocument.presentationml.slideLayout+xml"/>
  <Override PartName="/ppt/slideLayouts/slideLayout1165.xml" ContentType="application/vnd.openxmlformats-officedocument.presentationml.slideLayout+xml"/>
  <Override PartName="/ppt/slideLayouts/slideLayout1166.xml" ContentType="application/vnd.openxmlformats-officedocument.presentationml.slideLayout+xml"/>
  <Override PartName="/ppt/theme/theme106.xml" ContentType="application/vnd.openxmlformats-officedocument.theme+xml"/>
  <Override PartName="/ppt/slideLayouts/slideLayout1167.xml" ContentType="application/vnd.openxmlformats-officedocument.presentationml.slideLayout+xml"/>
  <Override PartName="/ppt/slideLayouts/slideLayout1168.xml" ContentType="application/vnd.openxmlformats-officedocument.presentationml.slideLayout+xml"/>
  <Override PartName="/ppt/slideLayouts/slideLayout1169.xml" ContentType="application/vnd.openxmlformats-officedocument.presentationml.slideLayout+xml"/>
  <Override PartName="/ppt/slideLayouts/slideLayout1170.xml" ContentType="application/vnd.openxmlformats-officedocument.presentationml.slideLayout+xml"/>
  <Override PartName="/ppt/slideLayouts/slideLayout1171.xml" ContentType="application/vnd.openxmlformats-officedocument.presentationml.slideLayout+xml"/>
  <Override PartName="/ppt/slideLayouts/slideLayout1172.xml" ContentType="application/vnd.openxmlformats-officedocument.presentationml.slideLayout+xml"/>
  <Override PartName="/ppt/slideLayouts/slideLayout1173.xml" ContentType="application/vnd.openxmlformats-officedocument.presentationml.slideLayout+xml"/>
  <Override PartName="/ppt/slideLayouts/slideLayout1174.xml" ContentType="application/vnd.openxmlformats-officedocument.presentationml.slideLayout+xml"/>
  <Override PartName="/ppt/slideLayouts/slideLayout1175.xml" ContentType="application/vnd.openxmlformats-officedocument.presentationml.slideLayout+xml"/>
  <Override PartName="/ppt/slideLayouts/slideLayout1176.xml" ContentType="application/vnd.openxmlformats-officedocument.presentationml.slideLayout+xml"/>
  <Override PartName="/ppt/slideLayouts/slideLayout1177.xml" ContentType="application/vnd.openxmlformats-officedocument.presentationml.slideLayout+xml"/>
  <Override PartName="/ppt/theme/theme107.xml" ContentType="application/vnd.openxmlformats-officedocument.theme+xml"/>
  <Override PartName="/ppt/slideLayouts/slideLayout1178.xml" ContentType="application/vnd.openxmlformats-officedocument.presentationml.slideLayout+xml"/>
  <Override PartName="/ppt/slideLayouts/slideLayout1179.xml" ContentType="application/vnd.openxmlformats-officedocument.presentationml.slideLayout+xml"/>
  <Override PartName="/ppt/slideLayouts/slideLayout1180.xml" ContentType="application/vnd.openxmlformats-officedocument.presentationml.slideLayout+xml"/>
  <Override PartName="/ppt/slideLayouts/slideLayout1181.xml" ContentType="application/vnd.openxmlformats-officedocument.presentationml.slideLayout+xml"/>
  <Override PartName="/ppt/slideLayouts/slideLayout1182.xml" ContentType="application/vnd.openxmlformats-officedocument.presentationml.slideLayout+xml"/>
  <Override PartName="/ppt/slideLayouts/slideLayout1183.xml" ContentType="application/vnd.openxmlformats-officedocument.presentationml.slideLayout+xml"/>
  <Override PartName="/ppt/slideLayouts/slideLayout1184.xml" ContentType="application/vnd.openxmlformats-officedocument.presentationml.slideLayout+xml"/>
  <Override PartName="/ppt/slideLayouts/slideLayout1185.xml" ContentType="application/vnd.openxmlformats-officedocument.presentationml.slideLayout+xml"/>
  <Override PartName="/ppt/slideLayouts/slideLayout1186.xml" ContentType="application/vnd.openxmlformats-officedocument.presentationml.slideLayout+xml"/>
  <Override PartName="/ppt/slideLayouts/slideLayout1187.xml" ContentType="application/vnd.openxmlformats-officedocument.presentationml.slideLayout+xml"/>
  <Override PartName="/ppt/slideLayouts/slideLayout1188.xml" ContentType="application/vnd.openxmlformats-officedocument.presentationml.slideLayout+xml"/>
  <Override PartName="/ppt/theme/theme108.xml" ContentType="application/vnd.openxmlformats-officedocument.theme+xml"/>
  <Override PartName="/ppt/slideLayouts/slideLayout1189.xml" ContentType="application/vnd.openxmlformats-officedocument.presentationml.slideLayout+xml"/>
  <Override PartName="/ppt/slideLayouts/slideLayout1190.xml" ContentType="application/vnd.openxmlformats-officedocument.presentationml.slideLayout+xml"/>
  <Override PartName="/ppt/slideLayouts/slideLayout1191.xml" ContentType="application/vnd.openxmlformats-officedocument.presentationml.slideLayout+xml"/>
  <Override PartName="/ppt/slideLayouts/slideLayout1192.xml" ContentType="application/vnd.openxmlformats-officedocument.presentationml.slideLayout+xml"/>
  <Override PartName="/ppt/slideLayouts/slideLayout1193.xml" ContentType="application/vnd.openxmlformats-officedocument.presentationml.slideLayout+xml"/>
  <Override PartName="/ppt/slideLayouts/slideLayout1194.xml" ContentType="application/vnd.openxmlformats-officedocument.presentationml.slideLayout+xml"/>
  <Override PartName="/ppt/slideLayouts/slideLayout1195.xml" ContentType="application/vnd.openxmlformats-officedocument.presentationml.slideLayout+xml"/>
  <Override PartName="/ppt/slideLayouts/slideLayout1196.xml" ContentType="application/vnd.openxmlformats-officedocument.presentationml.slideLayout+xml"/>
  <Override PartName="/ppt/slideLayouts/slideLayout1197.xml" ContentType="application/vnd.openxmlformats-officedocument.presentationml.slideLayout+xml"/>
  <Override PartName="/ppt/slideLayouts/slideLayout1198.xml" ContentType="application/vnd.openxmlformats-officedocument.presentationml.slideLayout+xml"/>
  <Override PartName="/ppt/slideLayouts/slideLayout1199.xml" ContentType="application/vnd.openxmlformats-officedocument.presentationml.slideLayout+xml"/>
  <Override PartName="/ppt/theme/theme109.xml" ContentType="application/vnd.openxmlformats-officedocument.theme+xml"/>
  <Override PartName="/ppt/theme/theme1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8.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9.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0.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1.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2.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3.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4.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5.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16.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7.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8.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9.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20.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omments/comment2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793" r:id="rId4"/>
    <p:sldMasterId id="2147483795" r:id="rId5"/>
    <p:sldMasterId id="2147483796" r:id="rId6"/>
    <p:sldMasterId id="2147483797" r:id="rId7"/>
    <p:sldMasterId id="2147483798" r:id="rId8"/>
    <p:sldMasterId id="2147483799" r:id="rId9"/>
    <p:sldMasterId id="2147483800" r:id="rId10"/>
    <p:sldMasterId id="2147483801" r:id="rId11"/>
    <p:sldMasterId id="2147483802" r:id="rId12"/>
    <p:sldMasterId id="2147483803" r:id="rId13"/>
    <p:sldMasterId id="2147483804" r:id="rId14"/>
    <p:sldMasterId id="2147483805" r:id="rId15"/>
    <p:sldMasterId id="2147483806" r:id="rId16"/>
    <p:sldMasterId id="2147483808" r:id="rId17"/>
    <p:sldMasterId id="2147483809" r:id="rId18"/>
    <p:sldMasterId id="2147483810" r:id="rId19"/>
    <p:sldMasterId id="2147483811" r:id="rId20"/>
    <p:sldMasterId id="2147483812" r:id="rId21"/>
    <p:sldMasterId id="2147483813" r:id="rId22"/>
    <p:sldMasterId id="2147483814" r:id="rId23"/>
    <p:sldMasterId id="2147483815" r:id="rId24"/>
    <p:sldMasterId id="2147483816" r:id="rId25"/>
    <p:sldMasterId id="2147483817" r:id="rId26"/>
    <p:sldMasterId id="2147483818" r:id="rId27"/>
    <p:sldMasterId id="2147483819" r:id="rId28"/>
    <p:sldMasterId id="2147483820" r:id="rId29"/>
    <p:sldMasterId id="2147483821" r:id="rId30"/>
    <p:sldMasterId id="2147483822" r:id="rId31"/>
    <p:sldMasterId id="2147483823" r:id="rId32"/>
    <p:sldMasterId id="2147483824" r:id="rId33"/>
    <p:sldMasterId id="2147483825" r:id="rId34"/>
    <p:sldMasterId id="2147483826" r:id="rId35"/>
    <p:sldMasterId id="2147483827" r:id="rId36"/>
    <p:sldMasterId id="2147483828" r:id="rId37"/>
    <p:sldMasterId id="2147483829" r:id="rId38"/>
    <p:sldMasterId id="2147483830" r:id="rId39"/>
    <p:sldMasterId id="2147483831" r:id="rId40"/>
    <p:sldMasterId id="2147483832" r:id="rId41"/>
    <p:sldMasterId id="2147483833" r:id="rId42"/>
    <p:sldMasterId id="2147483834" r:id="rId43"/>
    <p:sldMasterId id="2147483835" r:id="rId44"/>
    <p:sldMasterId id="2147483836" r:id="rId45"/>
    <p:sldMasterId id="2147483837" r:id="rId46"/>
    <p:sldMasterId id="2147483838" r:id="rId47"/>
    <p:sldMasterId id="2147483839" r:id="rId48"/>
    <p:sldMasterId id="2147483840" r:id="rId49"/>
    <p:sldMasterId id="2147483841" r:id="rId50"/>
    <p:sldMasterId id="2147483842" r:id="rId51"/>
    <p:sldMasterId id="2147483843" r:id="rId52"/>
    <p:sldMasterId id="2147483844" r:id="rId53"/>
    <p:sldMasterId id="2147483845" r:id="rId54"/>
    <p:sldMasterId id="2147483846" r:id="rId55"/>
    <p:sldMasterId id="2147483847" r:id="rId56"/>
    <p:sldMasterId id="2147483848" r:id="rId57"/>
    <p:sldMasterId id="2147483849" r:id="rId58"/>
    <p:sldMasterId id="2147483850" r:id="rId59"/>
    <p:sldMasterId id="2147483851" r:id="rId60"/>
    <p:sldMasterId id="2147483852" r:id="rId61"/>
    <p:sldMasterId id="2147483853" r:id="rId62"/>
    <p:sldMasterId id="2147483854" r:id="rId63"/>
    <p:sldMasterId id="2147483855" r:id="rId64"/>
    <p:sldMasterId id="2147483856" r:id="rId65"/>
    <p:sldMasterId id="2147483857" r:id="rId66"/>
    <p:sldMasterId id="2147483858" r:id="rId67"/>
    <p:sldMasterId id="2147483859" r:id="rId68"/>
    <p:sldMasterId id="2147483860" r:id="rId69"/>
    <p:sldMasterId id="2147483861" r:id="rId70"/>
    <p:sldMasterId id="2147483862" r:id="rId71"/>
    <p:sldMasterId id="2147483863" r:id="rId72"/>
    <p:sldMasterId id="2147483864" r:id="rId73"/>
    <p:sldMasterId id="2147483865" r:id="rId74"/>
    <p:sldMasterId id="2147483866" r:id="rId75"/>
    <p:sldMasterId id="2147483867" r:id="rId76"/>
    <p:sldMasterId id="2147483868" r:id="rId77"/>
    <p:sldMasterId id="2147483869" r:id="rId78"/>
    <p:sldMasterId id="2147483870" r:id="rId79"/>
    <p:sldMasterId id="2147483871" r:id="rId80"/>
    <p:sldMasterId id="2147483872" r:id="rId81"/>
    <p:sldMasterId id="2147483873" r:id="rId82"/>
    <p:sldMasterId id="2147483874" r:id="rId83"/>
    <p:sldMasterId id="2147483875" r:id="rId84"/>
    <p:sldMasterId id="2147483876" r:id="rId85"/>
    <p:sldMasterId id="2147483877" r:id="rId86"/>
    <p:sldMasterId id="2147483878" r:id="rId87"/>
    <p:sldMasterId id="2147483879" r:id="rId88"/>
    <p:sldMasterId id="2147483880" r:id="rId89"/>
    <p:sldMasterId id="2147483881" r:id="rId90"/>
    <p:sldMasterId id="2147483882" r:id="rId91"/>
    <p:sldMasterId id="2147483883" r:id="rId92"/>
    <p:sldMasterId id="2147483884" r:id="rId93"/>
    <p:sldMasterId id="2147483885" r:id="rId94"/>
    <p:sldMasterId id="2147483886" r:id="rId95"/>
    <p:sldMasterId id="2147483887" r:id="rId96"/>
    <p:sldMasterId id="2147483888" r:id="rId97"/>
    <p:sldMasterId id="2147483889" r:id="rId98"/>
    <p:sldMasterId id="2147483890" r:id="rId99"/>
    <p:sldMasterId id="2147483891" r:id="rId100"/>
    <p:sldMasterId id="2147483892" r:id="rId101"/>
    <p:sldMasterId id="2147483893" r:id="rId102"/>
    <p:sldMasterId id="2147483894" r:id="rId103"/>
    <p:sldMasterId id="2147483895" r:id="rId104"/>
    <p:sldMasterId id="2147483896" r:id="rId105"/>
    <p:sldMasterId id="2147483897" r:id="rId106"/>
    <p:sldMasterId id="2147483898" r:id="rId107"/>
    <p:sldMasterId id="2147483899" r:id="rId108"/>
    <p:sldMasterId id="2147483900" r:id="rId109"/>
  </p:sldMasterIdLst>
  <p:notesMasterIdLst>
    <p:notesMasterId r:id="rId166"/>
  </p:notesMasterIdLst>
  <p:sldIdLst>
    <p:sldId id="256" r:id="rId110"/>
    <p:sldId id="304" r:id="rId111"/>
    <p:sldId id="310" r:id="rId112"/>
    <p:sldId id="312" r:id="rId113"/>
    <p:sldId id="314" r:id="rId114"/>
    <p:sldId id="313" r:id="rId115"/>
    <p:sldId id="315" r:id="rId116"/>
    <p:sldId id="317" r:id="rId117"/>
    <p:sldId id="318" r:id="rId118"/>
    <p:sldId id="319" r:id="rId119"/>
    <p:sldId id="320" r:id="rId120"/>
    <p:sldId id="321" r:id="rId121"/>
    <p:sldId id="322" r:id="rId122"/>
    <p:sldId id="323" r:id="rId123"/>
    <p:sldId id="324" r:id="rId124"/>
    <p:sldId id="325" r:id="rId125"/>
    <p:sldId id="326" r:id="rId126"/>
    <p:sldId id="327" r:id="rId127"/>
    <p:sldId id="328" r:id="rId128"/>
    <p:sldId id="329" r:id="rId129"/>
    <p:sldId id="330" r:id="rId130"/>
    <p:sldId id="331" r:id="rId131"/>
    <p:sldId id="332" r:id="rId132"/>
    <p:sldId id="333" r:id="rId133"/>
    <p:sldId id="334" r:id="rId134"/>
    <p:sldId id="335" r:id="rId135"/>
    <p:sldId id="336" r:id="rId136"/>
    <p:sldId id="337" r:id="rId137"/>
    <p:sldId id="344" r:id="rId138"/>
    <p:sldId id="345" r:id="rId139"/>
    <p:sldId id="346" r:id="rId140"/>
    <p:sldId id="347" r:id="rId141"/>
    <p:sldId id="338" r:id="rId142"/>
    <p:sldId id="339" r:id="rId143"/>
    <p:sldId id="340" r:id="rId144"/>
    <p:sldId id="357" r:id="rId145"/>
    <p:sldId id="341" r:id="rId146"/>
    <p:sldId id="342" r:id="rId147"/>
    <p:sldId id="343" r:id="rId148"/>
    <p:sldId id="348" r:id="rId149"/>
    <p:sldId id="349" r:id="rId150"/>
    <p:sldId id="350" r:id="rId151"/>
    <p:sldId id="351" r:id="rId152"/>
    <p:sldId id="352" r:id="rId153"/>
    <p:sldId id="353" r:id="rId154"/>
    <p:sldId id="354" r:id="rId155"/>
    <p:sldId id="355" r:id="rId156"/>
    <p:sldId id="356" r:id="rId157"/>
    <p:sldId id="358" r:id="rId158"/>
    <p:sldId id="359" r:id="rId159"/>
    <p:sldId id="360" r:id="rId160"/>
    <p:sldId id="361" r:id="rId161"/>
    <p:sldId id="362" r:id="rId162"/>
    <p:sldId id="363" r:id="rId163"/>
    <p:sldId id="364" r:id="rId164"/>
    <p:sldId id="299" r:id="rId165"/>
  </p:sldIdLst>
  <p:sldSz cx="12601575" cy="7254875"/>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2331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84662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26993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69324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116550" algn="l" defTabSz="846620" rtl="0" eaLnBrk="1" latinLnBrk="0" hangingPunct="1">
      <a:defRPr kern="1200">
        <a:solidFill>
          <a:schemeClr val="tx1"/>
        </a:solidFill>
        <a:latin typeface="Calibri" pitchFamily="34" charset="0"/>
        <a:ea typeface="宋体" pitchFamily="2" charset="-122"/>
        <a:cs typeface="+mn-cs"/>
      </a:defRPr>
    </a:lvl6pPr>
    <a:lvl7pPr marL="2539860" algn="l" defTabSz="846620" rtl="0" eaLnBrk="1" latinLnBrk="0" hangingPunct="1">
      <a:defRPr kern="1200">
        <a:solidFill>
          <a:schemeClr val="tx1"/>
        </a:solidFill>
        <a:latin typeface="Calibri" pitchFamily="34" charset="0"/>
        <a:ea typeface="宋体" pitchFamily="2" charset="-122"/>
        <a:cs typeface="+mn-cs"/>
      </a:defRPr>
    </a:lvl7pPr>
    <a:lvl8pPr marL="2963170" algn="l" defTabSz="846620" rtl="0" eaLnBrk="1" latinLnBrk="0" hangingPunct="1">
      <a:defRPr kern="1200">
        <a:solidFill>
          <a:schemeClr val="tx1"/>
        </a:solidFill>
        <a:latin typeface="Calibri" pitchFamily="34" charset="0"/>
        <a:ea typeface="宋体" pitchFamily="2" charset="-122"/>
        <a:cs typeface="+mn-cs"/>
      </a:defRPr>
    </a:lvl8pPr>
    <a:lvl9pPr marL="3386480" algn="l" defTabSz="846620" rtl="0" eaLnBrk="1" latinLnBrk="0" hangingPunct="1">
      <a:defRPr kern="1200">
        <a:solidFill>
          <a:schemeClr val="tx1"/>
        </a:solidFill>
        <a:latin typeface="Calibri"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靖 李" initials=""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5A66"/>
    <a:srgbClr val="404040"/>
    <a:srgbClr val="30877E"/>
    <a:srgbClr val="283A52"/>
    <a:srgbClr val="40937D"/>
    <a:srgbClr val="478D67"/>
    <a:srgbClr val="54B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61" autoAdjust="0"/>
  </p:normalViewPr>
  <p:slideViewPr>
    <p:cSldViewPr snapToGrid="0">
      <p:cViewPr varScale="1">
        <p:scale>
          <a:sx n="91" d="100"/>
          <a:sy n="91" d="100"/>
        </p:scale>
        <p:origin x="-960" y="-112"/>
      </p:cViewPr>
      <p:guideLst>
        <p:guide orient="horz" pos="2285"/>
        <p:guide pos="397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33.xml"/><Relationship Id="rId143" Type="http://schemas.openxmlformats.org/officeDocument/2006/relationships/slide" Target="slides/slide34.xml"/><Relationship Id="rId144" Type="http://schemas.openxmlformats.org/officeDocument/2006/relationships/slide" Target="slides/slide35.xml"/><Relationship Id="rId145" Type="http://schemas.openxmlformats.org/officeDocument/2006/relationships/slide" Target="slides/slide36.xml"/><Relationship Id="rId146" Type="http://schemas.openxmlformats.org/officeDocument/2006/relationships/slide" Target="slides/slide37.xml"/><Relationship Id="rId147" Type="http://schemas.openxmlformats.org/officeDocument/2006/relationships/slide" Target="slides/slide38.xml"/><Relationship Id="rId148" Type="http://schemas.openxmlformats.org/officeDocument/2006/relationships/slide" Target="slides/slide39.xml"/><Relationship Id="rId149" Type="http://schemas.openxmlformats.org/officeDocument/2006/relationships/slide" Target="slides/slide40.xml"/><Relationship Id="rId40" Type="http://schemas.openxmlformats.org/officeDocument/2006/relationships/slideMaster" Target="slideMasters/slideMaster40.xml"/><Relationship Id="rId41" Type="http://schemas.openxmlformats.org/officeDocument/2006/relationships/slideMaster" Target="slideMasters/slideMaster41.xml"/><Relationship Id="rId42" Type="http://schemas.openxmlformats.org/officeDocument/2006/relationships/slideMaster" Target="slideMasters/slideMaster42.xml"/><Relationship Id="rId43" Type="http://schemas.openxmlformats.org/officeDocument/2006/relationships/slideMaster" Target="slideMasters/slideMaster43.xml"/><Relationship Id="rId44" Type="http://schemas.openxmlformats.org/officeDocument/2006/relationships/slideMaster" Target="slideMasters/slideMaster44.xml"/><Relationship Id="rId45" Type="http://schemas.openxmlformats.org/officeDocument/2006/relationships/slideMaster" Target="slideMasters/slideMaster45.xml"/><Relationship Id="rId46" Type="http://schemas.openxmlformats.org/officeDocument/2006/relationships/slideMaster" Target="slideMasters/slideMaster46.xml"/><Relationship Id="rId47" Type="http://schemas.openxmlformats.org/officeDocument/2006/relationships/slideMaster" Target="slideMasters/slideMaster47.xml"/><Relationship Id="rId48" Type="http://schemas.openxmlformats.org/officeDocument/2006/relationships/slideMaster" Target="slideMasters/slideMaster48.xml"/><Relationship Id="rId49" Type="http://schemas.openxmlformats.org/officeDocument/2006/relationships/slideMaster" Target="slideMasters/slideMaster49.xml"/><Relationship Id="rId80" Type="http://schemas.openxmlformats.org/officeDocument/2006/relationships/slideMaster" Target="slideMasters/slideMaster80.xml"/><Relationship Id="rId81" Type="http://schemas.openxmlformats.org/officeDocument/2006/relationships/slideMaster" Target="slideMasters/slideMaster81.xml"/><Relationship Id="rId82" Type="http://schemas.openxmlformats.org/officeDocument/2006/relationships/slideMaster" Target="slideMasters/slideMaster82.xml"/><Relationship Id="rId83" Type="http://schemas.openxmlformats.org/officeDocument/2006/relationships/slideMaster" Target="slideMasters/slideMaster83.xml"/><Relationship Id="rId84" Type="http://schemas.openxmlformats.org/officeDocument/2006/relationships/slideMaster" Target="slideMasters/slideMaster84.xml"/><Relationship Id="rId85" Type="http://schemas.openxmlformats.org/officeDocument/2006/relationships/slideMaster" Target="slideMasters/slideMaster85.xml"/><Relationship Id="rId86" Type="http://schemas.openxmlformats.org/officeDocument/2006/relationships/slideMaster" Target="slideMasters/slideMaster86.xml"/><Relationship Id="rId87" Type="http://schemas.openxmlformats.org/officeDocument/2006/relationships/slideMaster" Target="slideMasters/slideMaster87.xml"/><Relationship Id="rId88" Type="http://schemas.openxmlformats.org/officeDocument/2006/relationships/slideMaster" Target="slideMasters/slideMaster88.xml"/><Relationship Id="rId89" Type="http://schemas.openxmlformats.org/officeDocument/2006/relationships/slideMaster" Target="slideMasters/slideMaster89.xml"/><Relationship Id="rId110" Type="http://schemas.openxmlformats.org/officeDocument/2006/relationships/slide" Target="slides/slide1.xml"/><Relationship Id="rId111" Type="http://schemas.openxmlformats.org/officeDocument/2006/relationships/slide" Target="slides/slide2.xml"/><Relationship Id="rId112" Type="http://schemas.openxmlformats.org/officeDocument/2006/relationships/slide" Target="slides/slide3.xml"/><Relationship Id="rId113" Type="http://schemas.openxmlformats.org/officeDocument/2006/relationships/slide" Target="slides/slide4.xml"/><Relationship Id="rId114" Type="http://schemas.openxmlformats.org/officeDocument/2006/relationships/slide" Target="slides/slide5.xml"/><Relationship Id="rId115" Type="http://schemas.openxmlformats.org/officeDocument/2006/relationships/slide" Target="slides/slide6.xml"/><Relationship Id="rId116" Type="http://schemas.openxmlformats.org/officeDocument/2006/relationships/slide" Target="slides/slide7.xml"/><Relationship Id="rId117" Type="http://schemas.openxmlformats.org/officeDocument/2006/relationships/slide" Target="slides/slide8.xml"/><Relationship Id="rId118" Type="http://schemas.openxmlformats.org/officeDocument/2006/relationships/slide" Target="slides/slide9.xml"/><Relationship Id="rId119" Type="http://schemas.openxmlformats.org/officeDocument/2006/relationships/slide" Target="slides/slide10.xml"/><Relationship Id="rId150" Type="http://schemas.openxmlformats.org/officeDocument/2006/relationships/slide" Target="slides/slide41.xml"/><Relationship Id="rId151" Type="http://schemas.openxmlformats.org/officeDocument/2006/relationships/slide" Target="slides/slide42.xml"/><Relationship Id="rId152" Type="http://schemas.openxmlformats.org/officeDocument/2006/relationships/slide" Target="slides/slide43.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153" Type="http://schemas.openxmlformats.org/officeDocument/2006/relationships/slide" Target="slides/slide44.xml"/><Relationship Id="rId154" Type="http://schemas.openxmlformats.org/officeDocument/2006/relationships/slide" Target="slides/slide45.xml"/><Relationship Id="rId155" Type="http://schemas.openxmlformats.org/officeDocument/2006/relationships/slide" Target="slides/slide46.xml"/><Relationship Id="rId156" Type="http://schemas.openxmlformats.org/officeDocument/2006/relationships/slide" Target="slides/slide47.xml"/><Relationship Id="rId157" Type="http://schemas.openxmlformats.org/officeDocument/2006/relationships/slide" Target="slides/slide48.xml"/><Relationship Id="rId158" Type="http://schemas.openxmlformats.org/officeDocument/2006/relationships/slide" Target="slides/slide49.xml"/><Relationship Id="rId159" Type="http://schemas.openxmlformats.org/officeDocument/2006/relationships/slide" Target="slides/slide50.xml"/><Relationship Id="rId50" Type="http://schemas.openxmlformats.org/officeDocument/2006/relationships/slideMaster" Target="slideMasters/slideMaster50.xml"/><Relationship Id="rId51" Type="http://schemas.openxmlformats.org/officeDocument/2006/relationships/slideMaster" Target="slideMasters/slideMaster51.xml"/><Relationship Id="rId52" Type="http://schemas.openxmlformats.org/officeDocument/2006/relationships/slideMaster" Target="slideMasters/slideMaster52.xml"/><Relationship Id="rId53" Type="http://schemas.openxmlformats.org/officeDocument/2006/relationships/slideMaster" Target="slideMasters/slideMaster53.xml"/><Relationship Id="rId54" Type="http://schemas.openxmlformats.org/officeDocument/2006/relationships/slideMaster" Target="slideMasters/slideMaster54.xml"/><Relationship Id="rId55" Type="http://schemas.openxmlformats.org/officeDocument/2006/relationships/slideMaster" Target="slideMasters/slideMaster55.xml"/><Relationship Id="rId56" Type="http://schemas.openxmlformats.org/officeDocument/2006/relationships/slideMaster" Target="slideMasters/slideMaster56.xml"/><Relationship Id="rId57" Type="http://schemas.openxmlformats.org/officeDocument/2006/relationships/slideMaster" Target="slideMasters/slideMaster57.xml"/><Relationship Id="rId58" Type="http://schemas.openxmlformats.org/officeDocument/2006/relationships/slideMaster" Target="slideMasters/slideMaster58.xml"/><Relationship Id="rId59" Type="http://schemas.openxmlformats.org/officeDocument/2006/relationships/slideMaster" Target="slideMasters/slideMaster59.xml"/><Relationship Id="rId90" Type="http://schemas.openxmlformats.org/officeDocument/2006/relationships/slideMaster" Target="slideMasters/slideMaster90.xml"/><Relationship Id="rId91" Type="http://schemas.openxmlformats.org/officeDocument/2006/relationships/slideMaster" Target="slideMasters/slideMaster91.xml"/><Relationship Id="rId92" Type="http://schemas.openxmlformats.org/officeDocument/2006/relationships/slideMaster" Target="slideMasters/slideMaster92.xml"/><Relationship Id="rId93" Type="http://schemas.openxmlformats.org/officeDocument/2006/relationships/slideMaster" Target="slideMasters/slideMaster93.xml"/><Relationship Id="rId94" Type="http://schemas.openxmlformats.org/officeDocument/2006/relationships/slideMaster" Target="slideMasters/slideMaster94.xml"/><Relationship Id="rId95" Type="http://schemas.openxmlformats.org/officeDocument/2006/relationships/slideMaster" Target="slideMasters/slideMaster95.xml"/><Relationship Id="rId96" Type="http://schemas.openxmlformats.org/officeDocument/2006/relationships/slideMaster" Target="slideMasters/slideMaster96.xml"/><Relationship Id="rId97" Type="http://schemas.openxmlformats.org/officeDocument/2006/relationships/slideMaster" Target="slideMasters/slideMaster97.xml"/><Relationship Id="rId98" Type="http://schemas.openxmlformats.org/officeDocument/2006/relationships/slideMaster" Target="slideMasters/slideMaster98.xml"/><Relationship Id="rId99" Type="http://schemas.openxmlformats.org/officeDocument/2006/relationships/slideMaster" Target="slideMasters/slideMaster99.xml"/><Relationship Id="rId120" Type="http://schemas.openxmlformats.org/officeDocument/2006/relationships/slide" Target="slides/slide11.xml"/><Relationship Id="rId121" Type="http://schemas.openxmlformats.org/officeDocument/2006/relationships/slide" Target="slides/slide12.xml"/><Relationship Id="rId122" Type="http://schemas.openxmlformats.org/officeDocument/2006/relationships/slide" Target="slides/slide13.xml"/><Relationship Id="rId123" Type="http://schemas.openxmlformats.org/officeDocument/2006/relationships/slide" Target="slides/slide14.xml"/><Relationship Id="rId124" Type="http://schemas.openxmlformats.org/officeDocument/2006/relationships/slide" Target="slides/slide15.xml"/><Relationship Id="rId125" Type="http://schemas.openxmlformats.org/officeDocument/2006/relationships/slide" Target="slides/slide16.xml"/><Relationship Id="rId126" Type="http://schemas.openxmlformats.org/officeDocument/2006/relationships/slide" Target="slides/slide17.xml"/><Relationship Id="rId127" Type="http://schemas.openxmlformats.org/officeDocument/2006/relationships/slide" Target="slides/slide18.xml"/><Relationship Id="rId128" Type="http://schemas.openxmlformats.org/officeDocument/2006/relationships/slide" Target="slides/slide19.xml"/><Relationship Id="rId129" Type="http://schemas.openxmlformats.org/officeDocument/2006/relationships/slide" Target="slides/slide20.xml"/><Relationship Id="rId160" Type="http://schemas.openxmlformats.org/officeDocument/2006/relationships/slide" Target="slides/slide51.xml"/><Relationship Id="rId161" Type="http://schemas.openxmlformats.org/officeDocument/2006/relationships/slide" Target="slides/slide52.xml"/><Relationship Id="rId162" Type="http://schemas.openxmlformats.org/officeDocument/2006/relationships/slide" Target="slides/slide53.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Master" Target="slideMasters/slideMaster22.xml"/><Relationship Id="rId23" Type="http://schemas.openxmlformats.org/officeDocument/2006/relationships/slideMaster" Target="slideMasters/slideMaster23.xml"/><Relationship Id="rId24" Type="http://schemas.openxmlformats.org/officeDocument/2006/relationships/slideMaster" Target="slideMasters/slideMaster24.xml"/><Relationship Id="rId25" Type="http://schemas.openxmlformats.org/officeDocument/2006/relationships/slideMaster" Target="slideMasters/slideMaster25.xml"/><Relationship Id="rId26" Type="http://schemas.openxmlformats.org/officeDocument/2006/relationships/slideMaster" Target="slideMasters/slideMaster26.xml"/><Relationship Id="rId27" Type="http://schemas.openxmlformats.org/officeDocument/2006/relationships/slideMaster" Target="slideMasters/slideMaster27.xml"/><Relationship Id="rId28" Type="http://schemas.openxmlformats.org/officeDocument/2006/relationships/slideMaster" Target="slideMasters/slideMaster28.xml"/><Relationship Id="rId29" Type="http://schemas.openxmlformats.org/officeDocument/2006/relationships/slideMaster" Target="slideMasters/slideMaster29.xml"/><Relationship Id="rId163" Type="http://schemas.openxmlformats.org/officeDocument/2006/relationships/slide" Target="slides/slide54.xml"/><Relationship Id="rId164" Type="http://schemas.openxmlformats.org/officeDocument/2006/relationships/slide" Target="slides/slide55.xml"/><Relationship Id="rId165" Type="http://schemas.openxmlformats.org/officeDocument/2006/relationships/slide" Target="slides/slide56.xml"/><Relationship Id="rId166" Type="http://schemas.openxmlformats.org/officeDocument/2006/relationships/notesMaster" Target="notesMasters/notesMaster1.xml"/><Relationship Id="rId167" Type="http://schemas.openxmlformats.org/officeDocument/2006/relationships/printerSettings" Target="printerSettings/printerSettings1.bin"/><Relationship Id="rId168" Type="http://schemas.openxmlformats.org/officeDocument/2006/relationships/commentAuthors" Target="commentAuthors.xml"/><Relationship Id="rId169" Type="http://schemas.openxmlformats.org/officeDocument/2006/relationships/presProps" Target="presProps.xml"/><Relationship Id="rId60" Type="http://schemas.openxmlformats.org/officeDocument/2006/relationships/slideMaster" Target="slideMasters/slideMaster60.xml"/><Relationship Id="rId61" Type="http://schemas.openxmlformats.org/officeDocument/2006/relationships/slideMaster" Target="slideMasters/slideMaster61.xml"/><Relationship Id="rId62" Type="http://schemas.openxmlformats.org/officeDocument/2006/relationships/slideMaster" Target="slideMasters/slideMaster62.xml"/><Relationship Id="rId63" Type="http://schemas.openxmlformats.org/officeDocument/2006/relationships/slideMaster" Target="slideMasters/slideMaster63.xml"/><Relationship Id="rId64" Type="http://schemas.openxmlformats.org/officeDocument/2006/relationships/slideMaster" Target="slideMasters/slideMaster64.xml"/><Relationship Id="rId65" Type="http://schemas.openxmlformats.org/officeDocument/2006/relationships/slideMaster" Target="slideMasters/slideMaster65.xml"/><Relationship Id="rId66" Type="http://schemas.openxmlformats.org/officeDocument/2006/relationships/slideMaster" Target="slideMasters/slideMaster66.xml"/><Relationship Id="rId67" Type="http://schemas.openxmlformats.org/officeDocument/2006/relationships/slideMaster" Target="slideMasters/slideMaster67.xml"/><Relationship Id="rId68" Type="http://schemas.openxmlformats.org/officeDocument/2006/relationships/slideMaster" Target="slideMasters/slideMaster68.xml"/><Relationship Id="rId69" Type="http://schemas.openxmlformats.org/officeDocument/2006/relationships/slideMaster" Target="slideMasters/slideMaster69.xml"/><Relationship Id="rId130" Type="http://schemas.openxmlformats.org/officeDocument/2006/relationships/slide" Target="slides/slide21.xml"/><Relationship Id="rId131" Type="http://schemas.openxmlformats.org/officeDocument/2006/relationships/slide" Target="slides/slide22.xml"/><Relationship Id="rId132" Type="http://schemas.openxmlformats.org/officeDocument/2006/relationships/slide" Target="slides/slide23.xml"/><Relationship Id="rId133" Type="http://schemas.openxmlformats.org/officeDocument/2006/relationships/slide" Target="slides/slide24.xml"/><Relationship Id="rId134" Type="http://schemas.openxmlformats.org/officeDocument/2006/relationships/slide" Target="slides/slide25.xml"/><Relationship Id="rId135" Type="http://schemas.openxmlformats.org/officeDocument/2006/relationships/slide" Target="slides/slide26.xml"/><Relationship Id="rId136" Type="http://schemas.openxmlformats.org/officeDocument/2006/relationships/slide" Target="slides/slide27.xml"/><Relationship Id="rId137" Type="http://schemas.openxmlformats.org/officeDocument/2006/relationships/slide" Target="slides/slide28.xml"/><Relationship Id="rId138" Type="http://schemas.openxmlformats.org/officeDocument/2006/relationships/slide" Target="slides/slide29.xml"/><Relationship Id="rId139" Type="http://schemas.openxmlformats.org/officeDocument/2006/relationships/slide" Target="slides/slide30.xml"/><Relationship Id="rId170" Type="http://schemas.openxmlformats.org/officeDocument/2006/relationships/viewProps" Target="viewProps.xml"/><Relationship Id="rId171" Type="http://schemas.openxmlformats.org/officeDocument/2006/relationships/theme" Target="theme/theme1.xml"/><Relationship Id="rId172" Type="http://schemas.openxmlformats.org/officeDocument/2006/relationships/tableStyles" Target="tableStyles.xml"/><Relationship Id="rId30" Type="http://schemas.openxmlformats.org/officeDocument/2006/relationships/slideMaster" Target="slideMasters/slideMaster30.xml"/><Relationship Id="rId31" Type="http://schemas.openxmlformats.org/officeDocument/2006/relationships/slideMaster" Target="slideMasters/slideMaster31.xml"/><Relationship Id="rId32" Type="http://schemas.openxmlformats.org/officeDocument/2006/relationships/slideMaster" Target="slideMasters/slideMaster32.xml"/><Relationship Id="rId33" Type="http://schemas.openxmlformats.org/officeDocument/2006/relationships/slideMaster" Target="slideMasters/slideMaster33.xml"/><Relationship Id="rId34" Type="http://schemas.openxmlformats.org/officeDocument/2006/relationships/slideMaster" Target="slideMasters/slideMaster34.xml"/><Relationship Id="rId35" Type="http://schemas.openxmlformats.org/officeDocument/2006/relationships/slideMaster" Target="slideMasters/slideMaster35.xml"/><Relationship Id="rId36" Type="http://schemas.openxmlformats.org/officeDocument/2006/relationships/slideMaster" Target="slideMasters/slideMaster36.xml"/><Relationship Id="rId37" Type="http://schemas.openxmlformats.org/officeDocument/2006/relationships/slideMaster" Target="slideMasters/slideMaster37.xml"/><Relationship Id="rId38" Type="http://schemas.openxmlformats.org/officeDocument/2006/relationships/slideMaster" Target="slideMasters/slideMaster38.xml"/><Relationship Id="rId39" Type="http://schemas.openxmlformats.org/officeDocument/2006/relationships/slideMaster" Target="slideMasters/slideMaster39.xml"/><Relationship Id="rId70" Type="http://schemas.openxmlformats.org/officeDocument/2006/relationships/slideMaster" Target="slideMasters/slideMaster70.xml"/><Relationship Id="rId71" Type="http://schemas.openxmlformats.org/officeDocument/2006/relationships/slideMaster" Target="slideMasters/slideMaster71.xml"/><Relationship Id="rId72" Type="http://schemas.openxmlformats.org/officeDocument/2006/relationships/slideMaster" Target="slideMasters/slideMaster72.xml"/><Relationship Id="rId73" Type="http://schemas.openxmlformats.org/officeDocument/2006/relationships/slideMaster" Target="slideMasters/slideMaster73.xml"/><Relationship Id="rId74" Type="http://schemas.openxmlformats.org/officeDocument/2006/relationships/slideMaster" Target="slideMasters/slideMaster74.xml"/><Relationship Id="rId75" Type="http://schemas.openxmlformats.org/officeDocument/2006/relationships/slideMaster" Target="slideMasters/slideMaster75.xml"/><Relationship Id="rId76" Type="http://schemas.openxmlformats.org/officeDocument/2006/relationships/slideMaster" Target="slideMasters/slideMaster76.xml"/><Relationship Id="rId77" Type="http://schemas.openxmlformats.org/officeDocument/2006/relationships/slideMaster" Target="slideMasters/slideMaster77.xml"/><Relationship Id="rId78" Type="http://schemas.openxmlformats.org/officeDocument/2006/relationships/slideMaster" Target="slideMasters/slideMaster78.xml"/><Relationship Id="rId79" Type="http://schemas.openxmlformats.org/officeDocument/2006/relationships/slideMaster" Target="slideMasters/slideMaster7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100" Type="http://schemas.openxmlformats.org/officeDocument/2006/relationships/slideMaster" Target="slideMasters/slideMaster100.xml"/><Relationship Id="rId101" Type="http://schemas.openxmlformats.org/officeDocument/2006/relationships/slideMaster" Target="slideMasters/slideMaster101.xml"/><Relationship Id="rId102" Type="http://schemas.openxmlformats.org/officeDocument/2006/relationships/slideMaster" Target="slideMasters/slideMaster102.xml"/><Relationship Id="rId103" Type="http://schemas.openxmlformats.org/officeDocument/2006/relationships/slideMaster" Target="slideMasters/slideMaster103.xml"/><Relationship Id="rId104" Type="http://schemas.openxmlformats.org/officeDocument/2006/relationships/slideMaster" Target="slideMasters/slideMaster104.xml"/><Relationship Id="rId105" Type="http://schemas.openxmlformats.org/officeDocument/2006/relationships/slideMaster" Target="slideMasters/slideMaster105.xml"/><Relationship Id="rId106" Type="http://schemas.openxmlformats.org/officeDocument/2006/relationships/slideMaster" Target="slideMasters/slideMaster106.xml"/><Relationship Id="rId107" Type="http://schemas.openxmlformats.org/officeDocument/2006/relationships/slideMaster" Target="slideMasters/slideMaster107.xml"/><Relationship Id="rId108" Type="http://schemas.openxmlformats.org/officeDocument/2006/relationships/slideMaster" Target="slideMasters/slideMaster108.xml"/><Relationship Id="rId109" Type="http://schemas.openxmlformats.org/officeDocument/2006/relationships/slideMaster" Target="slideMasters/slideMaster109.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40" Type="http://schemas.openxmlformats.org/officeDocument/2006/relationships/slide" Target="slides/slide31.xml"/><Relationship Id="rId141" Type="http://schemas.openxmlformats.org/officeDocument/2006/relationships/slide" Target="slides/slide3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9-13T11:16:07.249" idx="1">
    <p:pos x="10" y="10"/>
    <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7-09-13T11:16:07.249" idx="10">
    <p:pos x="10" y="10"/>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7-09-13T11:16:07.249" idx="11">
    <p:pos x="10" y="10"/>
    <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7-09-13T11:16:07.249" idx="16">
    <p:pos x="10" y="10"/>
    <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7-09-13T11:16:07.249" idx="17">
    <p:pos x="10" y="10"/>
    <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7-09-13T11:16:07.249" idx="12">
    <p:pos x="10" y="10"/>
    <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7-09-13T11:16:07.249" idx="14">
    <p:pos x="10" y="10"/>
    <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7-09-13T11:16:07.249" idx="18">
    <p:pos x="10" y="10"/>
    <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7-09-13T11:16:07.249" idx="19">
    <p:pos x="10" y="10"/>
    <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17-09-13T11:16:07.249" idx="20">
    <p:pos x="10" y="10"/>
    <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17-09-13T11:16:07.249" idx="2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9-13T11:16:07.249" idx="2">
    <p:pos x="10" y="10"/>
    <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17-09-13T11:16:07.249" idx="22">
    <p:pos x="10" y="10"/>
    <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17-09-13T11:16:07.249" idx="23">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9-13T11:16:07.249" idx="3">
    <p:pos x="10" y="10"/>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9-13T11:16:07.249" idx="4">
    <p:pos x="10" y="10"/>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7-09-13T11:16:07.249" idx="5">
    <p:pos x="10" y="10"/>
    <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7-09-13T11:16:07.249" idx="6">
    <p:pos x="10" y="10"/>
    <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7-09-13T11:16:07.249" idx="7">
    <p:pos x="10" y="10"/>
    <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7-09-13T11:16:07.249" idx="8">
    <p:pos x="10" y="10"/>
    <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7-09-13T11:16:07.249" idx="9">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4690" name="页眉占位符 1"/>
          <p:cNvSpPr>
            <a:spLocks noGrp="1" noChangeArrowheads="1"/>
          </p:cNvSpPr>
          <p:nvPr>
            <p:ph type="hdr" sz="quarter"/>
          </p:nvPr>
        </p:nvSpPr>
        <p:spPr bwMode="auto">
          <a:xfrm>
            <a:off x="0" y="0"/>
            <a:ext cx="2971800" cy="458788"/>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14691" name="日期占位符 2"/>
          <p:cNvSpPr>
            <a:spLocks noGrp="1" noChangeArrowheads="1"/>
          </p:cNvSpPr>
          <p:nvPr>
            <p:ph type="dt" idx="1"/>
          </p:nvPr>
        </p:nvSpPr>
        <p:spPr bwMode="auto">
          <a:xfrm>
            <a:off x="3884613" y="0"/>
            <a:ext cx="2971800" cy="458788"/>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3841EE9-38D1-46F4-9B20-4FA1C8E6FDF7}" type="datetimeFigureOut">
              <a:rPr lang="zh-CN" altLang="en-US"/>
              <a:pPr>
                <a:defRPr/>
              </a:pPr>
              <a:t>17/9/18</a:t>
            </a:fld>
            <a:endParaRPr lang="zh-CN" altLang="en-US"/>
          </a:p>
        </p:txBody>
      </p:sp>
      <p:sp>
        <p:nvSpPr>
          <p:cNvPr id="144388" name="幻灯片图像占位符 3"/>
          <p:cNvSpPr>
            <a:spLocks noGrp="1" noRot="1" noChangeAspect="1" noChangeArrowheads="1"/>
          </p:cNvSpPr>
          <p:nvPr>
            <p:ph type="sldImg" idx="2"/>
          </p:nvPr>
        </p:nvSpPr>
        <p:spPr bwMode="auto">
          <a:xfrm>
            <a:off x="749300" y="1143000"/>
            <a:ext cx="5359400" cy="3086100"/>
          </a:xfrm>
          <a:prstGeom prst="rect">
            <a:avLst/>
          </a:prstGeom>
          <a:noFill/>
          <a:ln w="12700">
            <a:noFill/>
            <a:miter lim="800000"/>
            <a:headEnd/>
            <a:tailEnd/>
          </a:ln>
        </p:spPr>
      </p:sp>
      <p:sp>
        <p:nvSpPr>
          <p:cNvPr id="114693" name="备注占位符 4"/>
          <p:cNvSpPr>
            <a:spLocks noGrp="1" noChangeArrowheads="1"/>
          </p:cNvSpPr>
          <p:nvPr>
            <p:ph type="body" sz="quarter" idx="3"/>
          </p:nvPr>
        </p:nvSpPr>
        <p:spPr bwMode="auto">
          <a:xfrm>
            <a:off x="685800" y="4400550"/>
            <a:ext cx="5486400" cy="3600450"/>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页脚占位符 5"/>
          <p:cNvSpPr>
            <a:spLocks noGrp="1" noChangeArrowheads="1"/>
          </p:cNvSpPr>
          <p:nvPr>
            <p:ph type="ftr" sz="quarter" idx="4"/>
          </p:nvPr>
        </p:nvSpPr>
        <p:spPr bwMode="auto">
          <a:xfrm>
            <a:off x="0" y="8685213"/>
            <a:ext cx="2971800" cy="458787"/>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zh-CN" altLang="en-US"/>
          </a:p>
        </p:txBody>
      </p:sp>
      <p:sp>
        <p:nvSpPr>
          <p:cNvPr id="114695" name="灯片编号占位符 6"/>
          <p:cNvSpPr>
            <a:spLocks noGrp="1" noChangeArrowheads="1"/>
          </p:cNvSpPr>
          <p:nvPr>
            <p:ph type="sldNum" sz="quarter" idx="5"/>
          </p:nvPr>
        </p:nvSpPr>
        <p:spPr bwMode="auto">
          <a:xfrm>
            <a:off x="3884613" y="8685213"/>
            <a:ext cx="2971800" cy="458787"/>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BCC569B-078B-440D-A0AC-B80C34E78058}" type="slidenum">
              <a:rPr lang="zh-CN" altLang="en-US"/>
              <a:pPr>
                <a:defRPr/>
              </a:pPr>
              <a:t>‹#›</a:t>
            </a:fld>
            <a:endParaRPr lang="zh-CN" altLang="en-US"/>
          </a:p>
        </p:txBody>
      </p:sp>
    </p:spTree>
    <p:extLst>
      <p:ext uri="{BB962C8B-B14F-4D97-AF65-F5344CB8AC3E}">
        <p14:creationId xmlns:p14="http://schemas.microsoft.com/office/powerpoint/2010/main" val="1249506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Calibri" pitchFamily="34" charset="0"/>
        <a:ea typeface="宋体" pitchFamily="2" charset="-122"/>
        <a:cs typeface="+mn-cs"/>
      </a:defRPr>
    </a:lvl1pPr>
    <a:lvl2pPr marL="423310" algn="l" rtl="0" eaLnBrk="0" fontAlgn="base" hangingPunct="0">
      <a:spcBef>
        <a:spcPct val="30000"/>
      </a:spcBef>
      <a:spcAft>
        <a:spcPct val="0"/>
      </a:spcAft>
      <a:defRPr sz="1100" kern="1200">
        <a:solidFill>
          <a:schemeClr val="tx1"/>
        </a:solidFill>
        <a:latin typeface="Calibri" pitchFamily="34" charset="0"/>
        <a:ea typeface="宋体" pitchFamily="2" charset="-122"/>
        <a:cs typeface="+mn-cs"/>
      </a:defRPr>
    </a:lvl2pPr>
    <a:lvl3pPr marL="846620" algn="l" rtl="0" eaLnBrk="0" fontAlgn="base" hangingPunct="0">
      <a:spcBef>
        <a:spcPct val="30000"/>
      </a:spcBef>
      <a:spcAft>
        <a:spcPct val="0"/>
      </a:spcAft>
      <a:defRPr sz="1100" kern="1200">
        <a:solidFill>
          <a:schemeClr val="tx1"/>
        </a:solidFill>
        <a:latin typeface="Calibri" pitchFamily="34" charset="0"/>
        <a:ea typeface="宋体" pitchFamily="2" charset="-122"/>
        <a:cs typeface="+mn-cs"/>
      </a:defRPr>
    </a:lvl3pPr>
    <a:lvl4pPr marL="1269930" algn="l" rtl="0" eaLnBrk="0" fontAlgn="base" hangingPunct="0">
      <a:spcBef>
        <a:spcPct val="30000"/>
      </a:spcBef>
      <a:spcAft>
        <a:spcPct val="0"/>
      </a:spcAft>
      <a:defRPr sz="1100" kern="1200">
        <a:solidFill>
          <a:schemeClr val="tx1"/>
        </a:solidFill>
        <a:latin typeface="Calibri" pitchFamily="34" charset="0"/>
        <a:ea typeface="宋体" pitchFamily="2" charset="-122"/>
        <a:cs typeface="+mn-cs"/>
      </a:defRPr>
    </a:lvl4pPr>
    <a:lvl5pPr marL="1693240" algn="l" rtl="0" eaLnBrk="0" fontAlgn="base" hangingPunct="0">
      <a:spcBef>
        <a:spcPct val="30000"/>
      </a:spcBef>
      <a:spcAft>
        <a:spcPct val="0"/>
      </a:spcAft>
      <a:defRPr sz="1100" kern="1200">
        <a:solidFill>
          <a:schemeClr val="tx1"/>
        </a:solidFill>
        <a:latin typeface="Calibri" pitchFamily="34" charset="0"/>
        <a:ea typeface="宋体" pitchFamily="2" charset="-122"/>
        <a:cs typeface="+mn-cs"/>
      </a:defRPr>
    </a:lvl5pPr>
    <a:lvl6pPr marL="2116550" algn="l" defTabSz="846620" rtl="0" eaLnBrk="1" latinLnBrk="0" hangingPunct="1">
      <a:defRPr sz="1100" kern="1200">
        <a:solidFill>
          <a:schemeClr val="tx1"/>
        </a:solidFill>
        <a:latin typeface="+mn-lt"/>
        <a:ea typeface="+mn-ea"/>
        <a:cs typeface="+mn-cs"/>
      </a:defRPr>
    </a:lvl6pPr>
    <a:lvl7pPr marL="2539860" algn="l" defTabSz="846620" rtl="0" eaLnBrk="1" latinLnBrk="0" hangingPunct="1">
      <a:defRPr sz="1100" kern="1200">
        <a:solidFill>
          <a:schemeClr val="tx1"/>
        </a:solidFill>
        <a:latin typeface="+mn-lt"/>
        <a:ea typeface="+mn-ea"/>
        <a:cs typeface="+mn-cs"/>
      </a:defRPr>
    </a:lvl7pPr>
    <a:lvl8pPr marL="2963170" algn="l" defTabSz="846620" rtl="0" eaLnBrk="1" latinLnBrk="0" hangingPunct="1">
      <a:defRPr sz="1100" kern="1200">
        <a:solidFill>
          <a:schemeClr val="tx1"/>
        </a:solidFill>
        <a:latin typeface="+mn-lt"/>
        <a:ea typeface="+mn-ea"/>
        <a:cs typeface="+mn-cs"/>
      </a:defRPr>
    </a:lvl8pPr>
    <a:lvl9pPr marL="3386480" algn="l" defTabSz="84662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mr-IN" altLang="zh-CN" dirty="0" smtClean="0"/>
              <a:t/>
            </a:r>
            <a:br>
              <a:rPr lang="mr-IN" altLang="zh-CN" dirty="0" smtClean="0"/>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r>
              <a:rPr lang="zh-CN" altLang="mr-IN" sz="1100" i="1" kern="1200" dirty="0" smtClean="0">
                <a:solidFill>
                  <a:schemeClr val="tx1"/>
                </a:solidFill>
                <a:effectLst/>
                <a:latin typeface="Calibri" pitchFamily="34" charset="0"/>
                <a:ea typeface="宋体" pitchFamily="2" charset="-122"/>
                <a:cs typeface="+mn-cs"/>
              </a:rPr>
              <a:t>题目</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 定义栈的数据结构，要求添加一个</a:t>
            </a:r>
            <a:r>
              <a:rPr lang="mr-IN" altLang="zh-CN" sz="1100" i="1" kern="1200" dirty="0" smtClean="0">
                <a:solidFill>
                  <a:schemeClr val="tx1"/>
                </a:solidFill>
                <a:effectLst/>
                <a:latin typeface="Calibri" pitchFamily="34" charset="0"/>
                <a:ea typeface="宋体" pitchFamily="2" charset="-122"/>
                <a:cs typeface="+mn-cs"/>
              </a:rPr>
              <a:t>min</a:t>
            </a:r>
            <a:r>
              <a:rPr lang="zh-CN" altLang="mr-IN" sz="1100" i="1" kern="1200" dirty="0" smtClean="0">
                <a:solidFill>
                  <a:schemeClr val="tx1"/>
                </a:solidFill>
                <a:effectLst/>
                <a:latin typeface="Calibri" pitchFamily="34" charset="0"/>
                <a:ea typeface="宋体" pitchFamily="2" charset="-122"/>
                <a:cs typeface="+mn-cs"/>
              </a:rPr>
              <a:t>函数，能够得到栈的最小元素。要求函数</a:t>
            </a:r>
            <a:r>
              <a:rPr lang="mr-IN" altLang="zh-CN" sz="1100" i="1" kern="1200" dirty="0" smtClean="0">
                <a:solidFill>
                  <a:schemeClr val="tx1"/>
                </a:solidFill>
                <a:effectLst/>
                <a:latin typeface="Calibri" pitchFamily="34" charset="0"/>
                <a:ea typeface="宋体" pitchFamily="2" charset="-122"/>
                <a:cs typeface="+mn-cs"/>
              </a:rPr>
              <a:t>min</a:t>
            </a:r>
            <a:r>
              <a:rPr lang="zh-CN" altLang="mr-IN" sz="1100" i="1" kern="1200" dirty="0" smtClean="0">
                <a:solidFill>
                  <a:schemeClr val="tx1"/>
                </a:solidFill>
                <a:effectLst/>
                <a:latin typeface="Calibri" pitchFamily="34" charset="0"/>
                <a:ea typeface="宋体" pitchFamily="2" charset="-122"/>
                <a:cs typeface="+mn-cs"/>
              </a:rPr>
              <a:t>、</a:t>
            </a:r>
            <a:r>
              <a:rPr lang="mr-IN" altLang="zh-CN" sz="1100" i="1" kern="1200" dirty="0" smtClean="0">
                <a:solidFill>
                  <a:schemeClr val="tx1"/>
                </a:solidFill>
                <a:effectLst/>
                <a:latin typeface="Calibri" pitchFamily="34" charset="0"/>
                <a:ea typeface="宋体" pitchFamily="2" charset="-122"/>
                <a:cs typeface="+mn-cs"/>
              </a:rPr>
              <a:t>push</a:t>
            </a:r>
            <a:r>
              <a:rPr lang="zh-CN" altLang="mr-IN" sz="1100" i="1" kern="1200" dirty="0" smtClean="0">
                <a:solidFill>
                  <a:schemeClr val="tx1"/>
                </a:solidFill>
                <a:effectLst/>
                <a:latin typeface="Calibri" pitchFamily="34" charset="0"/>
                <a:ea typeface="宋体" pitchFamily="2" charset="-122"/>
                <a:cs typeface="+mn-cs"/>
              </a:rPr>
              <a:t>以及</a:t>
            </a:r>
            <a:r>
              <a:rPr lang="mr-IN" altLang="zh-CN" sz="1100" i="1" kern="1200" dirty="0" smtClean="0">
                <a:solidFill>
                  <a:schemeClr val="tx1"/>
                </a:solidFill>
                <a:effectLst/>
                <a:latin typeface="Calibri" pitchFamily="34" charset="0"/>
                <a:ea typeface="宋体" pitchFamily="2" charset="-122"/>
                <a:cs typeface="+mn-cs"/>
              </a:rPr>
              <a:t>pop</a:t>
            </a:r>
            <a:r>
              <a:rPr lang="zh-CN" altLang="mr-IN" sz="1100" i="1" kern="1200" dirty="0" smtClean="0">
                <a:solidFill>
                  <a:schemeClr val="tx1"/>
                </a:solidFill>
                <a:effectLst/>
                <a:latin typeface="Calibri" pitchFamily="34" charset="0"/>
                <a:ea typeface="宋体" pitchFamily="2" charset="-122"/>
                <a:cs typeface="+mn-cs"/>
              </a:rPr>
              <a:t>的时间复杂度都是</a:t>
            </a:r>
            <a:r>
              <a:rPr lang="mr-IN" altLang="zh-CN" sz="1100" i="1" kern="1200" dirty="0" smtClean="0">
                <a:solidFill>
                  <a:schemeClr val="tx1"/>
                </a:solidFill>
                <a:effectLst/>
                <a:latin typeface="Calibri" pitchFamily="34" charset="0"/>
                <a:ea typeface="宋体" pitchFamily="2" charset="-122"/>
                <a:cs typeface="+mn-cs"/>
              </a:rPr>
              <a:t>O(1)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r>
              <a:rPr lang="zh-CN" altLang="mr-IN" sz="1100" i="1" kern="1200" dirty="0" smtClean="0">
                <a:solidFill>
                  <a:schemeClr val="tx1"/>
                </a:solidFill>
                <a:effectLst/>
                <a:latin typeface="Calibri" pitchFamily="34" charset="0"/>
                <a:ea typeface="宋体" pitchFamily="2" charset="-122"/>
                <a:cs typeface="+mn-cs"/>
              </a:rPr>
              <a:t>难点，时间复杂度</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 初始思路：定义一个辅助变量，用来记录最小元素，当</a:t>
            </a:r>
            <a:r>
              <a:rPr lang="mr-IN" altLang="zh-CN" sz="1100" i="1" kern="1200" dirty="0" smtClean="0">
                <a:solidFill>
                  <a:schemeClr val="tx1"/>
                </a:solidFill>
                <a:effectLst/>
                <a:latin typeface="Calibri" pitchFamily="34" charset="0"/>
                <a:ea typeface="宋体" pitchFamily="2" charset="-122"/>
                <a:cs typeface="+mn-cs"/>
              </a:rPr>
              <a:t>push</a:t>
            </a:r>
            <a:r>
              <a:rPr lang="zh-CN" altLang="mr-IN" sz="1100" i="1" kern="1200" dirty="0" smtClean="0">
                <a:solidFill>
                  <a:schemeClr val="tx1"/>
                </a:solidFill>
                <a:effectLst/>
                <a:latin typeface="Calibri" pitchFamily="34" charset="0"/>
                <a:ea typeface="宋体" pitchFamily="2" charset="-122"/>
                <a:cs typeface="+mn-cs"/>
              </a:rPr>
              <a:t>时候最小元素会被更新。存在问题：一旦最小元素被</a:t>
            </a:r>
            <a:r>
              <a:rPr lang="mr-IN" altLang="zh-CN" sz="1100" i="1" kern="1200" dirty="0" smtClean="0">
                <a:solidFill>
                  <a:schemeClr val="tx1"/>
                </a:solidFill>
                <a:effectLst/>
                <a:latin typeface="Calibri" pitchFamily="34" charset="0"/>
                <a:ea typeface="宋体" pitchFamily="2" charset="-122"/>
                <a:cs typeface="+mn-cs"/>
              </a:rPr>
              <a:t>pop</a:t>
            </a:r>
            <a:r>
              <a:rPr lang="zh-CN" altLang="mr-IN" sz="1100" i="1" kern="1200" dirty="0" smtClean="0">
                <a:solidFill>
                  <a:schemeClr val="tx1"/>
                </a:solidFill>
                <a:effectLst/>
                <a:latin typeface="Calibri" pitchFamily="34" charset="0"/>
                <a:ea typeface="宋体" pitchFamily="2" charset="-122"/>
                <a:cs typeface="+mn-cs"/>
              </a:rPr>
              <a:t>掉，则无法追溯上一个最小元素。时间复杂度（</a:t>
            </a:r>
            <a:r>
              <a:rPr lang="mr-IN" altLang="zh-CN" sz="1100" i="1" kern="1200" dirty="0" smtClean="0">
                <a:solidFill>
                  <a:schemeClr val="tx1"/>
                </a:solidFill>
                <a:effectLst/>
                <a:latin typeface="Calibri" pitchFamily="34" charset="0"/>
                <a:ea typeface="宋体" pitchFamily="2" charset="-122"/>
                <a:cs typeface="+mn-cs"/>
              </a:rPr>
              <a:t>o(1))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r>
              <a:rPr lang="zh-CN" altLang="mr-IN" sz="1100" i="1" kern="1200" dirty="0" smtClean="0">
                <a:solidFill>
                  <a:schemeClr val="tx1"/>
                </a:solidFill>
                <a:effectLst/>
                <a:latin typeface="Calibri" pitchFamily="34" charset="0"/>
                <a:ea typeface="宋体" pitchFamily="2" charset="-122"/>
                <a:cs typeface="+mn-cs"/>
              </a:rPr>
              <a:t>正确思路：时刻记录当前队列的最小元素的位置，由于进入的元素只与最小元素比较（最小元素即</a:t>
            </a:r>
            <a:r>
              <a:rPr lang="mr-IN" altLang="zh-CN" sz="1100" i="1" kern="1200" dirty="0" smtClean="0">
                <a:solidFill>
                  <a:schemeClr val="tx1"/>
                </a:solidFill>
                <a:effectLst/>
                <a:latin typeface="Calibri" pitchFamily="34" charset="0"/>
                <a:ea typeface="宋体" pitchFamily="2" charset="-122"/>
                <a:cs typeface="+mn-cs"/>
              </a:rPr>
              <a:t>stack[minPostionStack.size-1])</a:t>
            </a:r>
            <a:r>
              <a:rPr lang="zh-CN" altLang="mr-IN" sz="1100" i="1" kern="1200" dirty="0" smtClean="0">
                <a:solidFill>
                  <a:schemeClr val="tx1"/>
                </a:solidFill>
                <a:effectLst/>
                <a:latin typeface="Calibri" pitchFamily="34" charset="0"/>
                <a:ea typeface="宋体" pitchFamily="2" charset="-122"/>
                <a:cs typeface="+mn-cs"/>
              </a:rPr>
              <a:t>，因此比较次数均只有</a:t>
            </a:r>
            <a:r>
              <a:rPr lang="mr-IN" altLang="zh-CN" sz="1100" i="1" kern="1200" dirty="0" smtClean="0">
                <a:solidFill>
                  <a:schemeClr val="tx1"/>
                </a:solidFill>
                <a:effectLst/>
                <a:latin typeface="Calibri" pitchFamily="34" charset="0"/>
                <a:ea typeface="宋体" pitchFamily="2" charset="-122"/>
                <a:cs typeface="+mn-cs"/>
              </a:rPr>
              <a:t>1</a:t>
            </a:r>
            <a:r>
              <a:rPr lang="zh-CN" altLang="mr-IN" sz="1100" i="1" kern="1200" dirty="0" smtClean="0">
                <a:solidFill>
                  <a:schemeClr val="tx1"/>
                </a:solidFill>
                <a:effectLst/>
                <a:latin typeface="Calibri" pitchFamily="34" charset="0"/>
                <a:ea typeface="宋体" pitchFamily="2" charset="-122"/>
                <a:cs typeface="+mn-cs"/>
              </a:rPr>
              <a:t>次，即</a:t>
            </a:r>
            <a:r>
              <a:rPr lang="mr-IN" altLang="zh-CN" sz="1100" i="1" kern="1200" dirty="0" smtClean="0">
                <a:solidFill>
                  <a:schemeClr val="tx1"/>
                </a:solidFill>
                <a:effectLst/>
                <a:latin typeface="Calibri" pitchFamily="34" charset="0"/>
                <a:ea typeface="宋体" pitchFamily="2" charset="-122"/>
                <a:cs typeface="+mn-cs"/>
              </a:rPr>
              <a:t>O(1)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r>
              <a:rPr lang="zh-CN" altLang="mr-IN" sz="1100" i="1" kern="1200" dirty="0" smtClean="0">
                <a:solidFill>
                  <a:schemeClr val="tx1"/>
                </a:solidFill>
                <a:effectLst/>
                <a:latin typeface="Calibri" pitchFamily="34" charset="0"/>
                <a:ea typeface="宋体" pitchFamily="2" charset="-122"/>
                <a:cs typeface="+mn-cs"/>
              </a:rPr>
              <a:t>举个例子演示上述代码的运行过程：</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步骤        数据栈      辅助栈        最小值</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1.push 3    3          0             3</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2.push 4    3,4        0,0           3</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3.push 2    3,4,2      0,0,2         2</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4.push 1    3,4,2,1    0,0,2,3       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5.pop       3,4,2      0,0,2         2</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6.pop       3,4        0,0           3</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7.push 0    3,4,0      0,0,2         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5</a:t>
            </a:fld>
            <a:endParaRPr lang="zh-CN" altLang="en-US"/>
          </a:p>
        </p:txBody>
      </p:sp>
    </p:spTree>
    <p:extLst>
      <p:ext uri="{BB962C8B-B14F-4D97-AF65-F5344CB8AC3E}">
        <p14:creationId xmlns:p14="http://schemas.microsoft.com/office/powerpoint/2010/main" val="1568502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mr-IN" sz="1100" i="1" kern="1200" dirty="0" smtClean="0">
                <a:solidFill>
                  <a:schemeClr val="tx1"/>
                </a:solidFill>
                <a:effectLst/>
                <a:latin typeface="Calibri" pitchFamily="34" charset="0"/>
                <a:ea typeface="宋体" pitchFamily="2" charset="-122"/>
                <a:cs typeface="+mn-cs"/>
              </a:rPr>
              <a:t>思路</a:t>
            </a: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1</a:t>
            </a:r>
            <a:r>
              <a:rPr lang="zh-CN" altLang="mr-IN" sz="1100" i="1" kern="1200" dirty="0" smtClean="0">
                <a:solidFill>
                  <a:schemeClr val="tx1"/>
                </a:solidFill>
                <a:effectLst/>
                <a:latin typeface="Calibri" pitchFamily="34" charset="0"/>
                <a:ea typeface="宋体" pitchFamily="2" charset="-122"/>
                <a:cs typeface="+mn-cs"/>
              </a:rPr>
              <a:t>）如果使用链表则时间复杂度为 每次删除均需遍历 </a:t>
            </a:r>
            <a:r>
              <a:rPr lang="mr-IN" altLang="zh-CN" sz="1100" i="1" kern="1200" dirty="0" smtClean="0">
                <a:solidFill>
                  <a:schemeClr val="tx1"/>
                </a:solidFill>
                <a:effectLst/>
                <a:latin typeface="Calibri" pitchFamily="34" charset="0"/>
                <a:ea typeface="宋体" pitchFamily="2" charset="-122"/>
                <a:cs typeface="+mn-cs"/>
              </a:rPr>
              <a:t>m </a:t>
            </a:r>
            <a:r>
              <a:rPr lang="zh-CN" altLang="mr-IN" sz="1100" i="1" kern="1200" dirty="0" smtClean="0">
                <a:solidFill>
                  <a:schemeClr val="tx1"/>
                </a:solidFill>
                <a:effectLst/>
                <a:latin typeface="Calibri" pitchFamily="34" charset="0"/>
                <a:ea typeface="宋体" pitchFamily="2" charset="-122"/>
                <a:cs typeface="+mn-cs"/>
              </a:rPr>
              <a:t>步，则整体时间复杂度为 </a:t>
            </a:r>
            <a:r>
              <a:rPr lang="mr-IN" altLang="zh-CN" sz="1100" i="1" kern="1200" dirty="0" smtClean="0">
                <a:solidFill>
                  <a:schemeClr val="tx1"/>
                </a:solidFill>
                <a:effectLst/>
                <a:latin typeface="Calibri" pitchFamily="34" charset="0"/>
                <a:ea typeface="宋体" pitchFamily="2" charset="-122"/>
                <a:cs typeface="+mn-cs"/>
              </a:rPr>
              <a:t>O(mn)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2</a:t>
            </a:r>
            <a:r>
              <a:rPr lang="zh-CN" altLang="mr-IN" sz="1100" i="1" kern="1200" dirty="0" smtClean="0">
                <a:solidFill>
                  <a:schemeClr val="tx1"/>
                </a:solidFill>
                <a:effectLst/>
                <a:latin typeface="Calibri" pitchFamily="34" charset="0"/>
                <a:ea typeface="宋体" pitchFamily="2" charset="-122"/>
                <a:cs typeface="+mn-cs"/>
              </a:rPr>
              <a:t>）时间复杂度为 </a:t>
            </a:r>
            <a:r>
              <a:rPr lang="mr-IN" altLang="zh-CN" sz="1100" i="1" kern="1200" dirty="0" smtClean="0">
                <a:solidFill>
                  <a:schemeClr val="tx1"/>
                </a:solidFill>
                <a:effectLst/>
                <a:latin typeface="Calibri" pitchFamily="34" charset="0"/>
                <a:ea typeface="宋体" pitchFamily="2" charset="-122"/>
                <a:cs typeface="+mn-cs"/>
              </a:rPr>
              <a:t>O(n)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0, 1, 2, ... ,m-1, m, m+1, ... , n-1  f(n)  </a:t>
            </a:r>
            <a:r>
              <a:rPr lang="zh-CN" altLang="mr-IN" sz="1100" i="1" kern="1200" dirty="0" smtClean="0">
                <a:solidFill>
                  <a:schemeClr val="tx1"/>
                </a:solidFill>
                <a:effectLst/>
                <a:latin typeface="Calibri" pitchFamily="34" charset="0"/>
                <a:ea typeface="宋体" pitchFamily="2" charset="-122"/>
                <a:cs typeface="+mn-cs"/>
              </a:rPr>
              <a:t>删掉第</a:t>
            </a:r>
            <a:r>
              <a:rPr lang="mr-IN" altLang="zh-CN" sz="1100" i="1" kern="1200" dirty="0" smtClean="0">
                <a:solidFill>
                  <a:schemeClr val="tx1"/>
                </a:solidFill>
                <a:effectLst/>
                <a:latin typeface="Calibri" pitchFamily="34" charset="0"/>
                <a:ea typeface="宋体" pitchFamily="2" charset="-122"/>
                <a:cs typeface="+mn-cs"/>
              </a:rPr>
              <a:t>m</a:t>
            </a:r>
            <a:r>
              <a:rPr lang="zh-CN" altLang="mr-IN" sz="1100" i="1" kern="1200" dirty="0" smtClean="0">
                <a:solidFill>
                  <a:schemeClr val="tx1"/>
                </a:solidFill>
                <a:effectLst/>
                <a:latin typeface="Calibri" pitchFamily="34" charset="0"/>
                <a:ea typeface="宋体" pitchFamily="2" charset="-122"/>
                <a:cs typeface="+mn-cs"/>
              </a:rPr>
              <a:t>个数字后</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0, 1, 2, ..., m, m+1, ..., n-1 =&gt; m, m+1, ..., n-1, 0, 1, 2, ..., m-2 =&gt; 0, 1, 2, n-2    x = (x1 + m) % n  f(n-1)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f(n) = (f(n-1) + m)%n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f(0) = 0</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14</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i="1" kern="1200" dirty="0" smtClean="0">
                <a:solidFill>
                  <a:schemeClr val="tx1"/>
                </a:solidFill>
                <a:effectLst/>
                <a:latin typeface="Calibri" pitchFamily="34" charset="0"/>
                <a:ea typeface="宋体" pitchFamily="2" charset="-122"/>
                <a:cs typeface="+mn-cs"/>
              </a:rPr>
              <a:t>思路：</a:t>
            </a:r>
            <a:r>
              <a:rPr lang="en-US" altLang="zh-CN" sz="1100" i="1" kern="1200" dirty="0" smtClean="0">
                <a:solidFill>
                  <a:schemeClr val="tx1"/>
                </a:solidFill>
                <a:effectLst/>
                <a:latin typeface="Calibri" pitchFamily="34" charset="0"/>
                <a:ea typeface="宋体" pitchFamily="2" charset="-122"/>
                <a:cs typeface="+mn-cs"/>
              </a:rPr>
              <a:t>p1 p2 </a:t>
            </a:r>
            <a:r>
              <a:rPr lang="zh-CN" altLang="en-US" sz="1100" i="1" kern="1200" dirty="0" smtClean="0">
                <a:solidFill>
                  <a:schemeClr val="tx1"/>
                </a:solidFill>
                <a:effectLst/>
                <a:latin typeface="Calibri" pitchFamily="34" charset="0"/>
                <a:ea typeface="宋体" pitchFamily="2" charset="-122"/>
                <a:cs typeface="+mn-cs"/>
              </a:rPr>
              <a:t>分别指向第</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2</a:t>
            </a:r>
            <a:r>
              <a:rPr lang="zh-CN" altLang="en-US" sz="1100" i="1" kern="1200" dirty="0" smtClean="0">
                <a:solidFill>
                  <a:schemeClr val="tx1"/>
                </a:solidFill>
                <a:effectLst/>
                <a:latin typeface="Calibri" pitchFamily="34" charset="0"/>
                <a:ea typeface="宋体" pitchFamily="2" charset="-122"/>
                <a:cs typeface="+mn-cs"/>
              </a:rPr>
              <a:t>个元素，若</a:t>
            </a:r>
            <a:r>
              <a:rPr lang="en-US" altLang="zh-CN" sz="1100" i="1" kern="1200" dirty="0" smtClean="0">
                <a:solidFill>
                  <a:schemeClr val="tx1"/>
                </a:solidFill>
                <a:effectLst/>
                <a:latin typeface="Calibri" pitchFamily="34" charset="0"/>
                <a:ea typeface="宋体" pitchFamily="2" charset="-122"/>
                <a:cs typeface="+mn-cs"/>
              </a:rPr>
              <a:t>p1 + p2 &lt; n</a:t>
            </a:r>
            <a:r>
              <a:rPr lang="zh-CN" altLang="en-US" sz="1100" i="1" kern="1200" dirty="0" smtClean="0">
                <a:solidFill>
                  <a:schemeClr val="tx1"/>
                </a:solidFill>
                <a:effectLst/>
                <a:latin typeface="Calibri" pitchFamily="34" charset="0"/>
                <a:ea typeface="宋体" pitchFamily="2" charset="-122"/>
                <a:cs typeface="+mn-cs"/>
              </a:rPr>
              <a:t>，则</a:t>
            </a:r>
            <a:r>
              <a:rPr lang="en-US" altLang="zh-CN" sz="1100" i="1" kern="1200" dirty="0" smtClean="0">
                <a:solidFill>
                  <a:schemeClr val="tx1"/>
                </a:solidFill>
                <a:effectLst/>
                <a:latin typeface="Calibri" pitchFamily="34" charset="0"/>
                <a:ea typeface="宋体" pitchFamily="2" charset="-122"/>
                <a:cs typeface="+mn-cs"/>
              </a:rPr>
              <a:t>p2</a:t>
            </a:r>
            <a:r>
              <a:rPr lang="zh-CN" altLang="en-US" sz="1100" i="1" kern="1200" dirty="0" smtClean="0">
                <a:solidFill>
                  <a:schemeClr val="tx1"/>
                </a:solidFill>
                <a:effectLst/>
                <a:latin typeface="Calibri" pitchFamily="34" charset="0"/>
                <a:ea typeface="宋体" pitchFamily="2" charset="-122"/>
                <a:cs typeface="+mn-cs"/>
              </a:rPr>
              <a:t>向右移动，否则</a:t>
            </a:r>
            <a:r>
              <a:rPr lang="en-US" altLang="zh-CN" sz="1100" i="1" kern="1200" dirty="0" smtClean="0">
                <a:solidFill>
                  <a:schemeClr val="tx1"/>
                </a:solidFill>
                <a:effectLst/>
                <a:latin typeface="Calibri" pitchFamily="34" charset="0"/>
                <a:ea typeface="宋体" pitchFamily="2" charset="-122"/>
                <a:cs typeface="+mn-cs"/>
              </a:rPr>
              <a:t>p1</a:t>
            </a:r>
            <a:r>
              <a:rPr lang="zh-CN" altLang="en-US" sz="1100" i="1" kern="1200" dirty="0" smtClean="0">
                <a:solidFill>
                  <a:schemeClr val="tx1"/>
                </a:solidFill>
                <a:effectLst/>
                <a:latin typeface="Calibri" pitchFamily="34" charset="0"/>
                <a:ea typeface="宋体" pitchFamily="2" charset="-122"/>
                <a:cs typeface="+mn-cs"/>
              </a:rPr>
              <a:t>向右移动，直到</a:t>
            </a:r>
            <a:r>
              <a:rPr lang="en-US" altLang="zh-CN" sz="1100" i="1" kern="1200" dirty="0" smtClean="0">
                <a:solidFill>
                  <a:schemeClr val="tx1"/>
                </a:solidFill>
                <a:effectLst/>
                <a:latin typeface="Calibri" pitchFamily="34" charset="0"/>
                <a:ea typeface="宋体" pitchFamily="2" charset="-122"/>
                <a:cs typeface="+mn-cs"/>
              </a:rPr>
              <a:t>p1 </a:t>
            </a:r>
            <a:r>
              <a:rPr lang="zh-CN" altLang="en-US" sz="1100" i="1" kern="1200" dirty="0" smtClean="0">
                <a:solidFill>
                  <a:schemeClr val="tx1"/>
                </a:solidFill>
                <a:effectLst/>
                <a:latin typeface="Calibri" pitchFamily="34" charset="0"/>
                <a:ea typeface="宋体" pitchFamily="2" charset="-122"/>
                <a:cs typeface="+mn-cs"/>
              </a:rPr>
              <a:t>到达 </a:t>
            </a:r>
            <a:r>
              <a:rPr lang="en-US" altLang="zh-CN" sz="1100" i="1" kern="1200" dirty="0" smtClean="0">
                <a:solidFill>
                  <a:schemeClr val="tx1"/>
                </a:solidFill>
                <a:effectLst/>
                <a:latin typeface="Calibri" pitchFamily="34" charset="0"/>
                <a:ea typeface="宋体" pitchFamily="2" charset="-122"/>
                <a:cs typeface="+mn-cs"/>
              </a:rPr>
              <a:t>(n + 1) / 2</a:t>
            </a:r>
            <a:br>
              <a:rPr lang="en-US" altLang="zh-CN" sz="1100" i="1" kern="1200" dirty="0" smtClean="0">
                <a:solidFill>
                  <a:schemeClr val="tx1"/>
                </a:solidFill>
                <a:effectLst/>
                <a:latin typeface="Calibri" pitchFamily="34" charset="0"/>
                <a:ea typeface="宋体" pitchFamily="2" charset="-122"/>
                <a:cs typeface="+mn-cs"/>
              </a:rPr>
            </a:br>
            <a:r>
              <a:rPr lang="en-US" altLang="zh-CN" sz="1100" i="1" kern="1200" dirty="0" smtClean="0">
                <a:solidFill>
                  <a:schemeClr val="tx1"/>
                </a:solidFill>
                <a:effectLst/>
                <a:latin typeface="Calibri" pitchFamily="34" charset="0"/>
                <a:ea typeface="宋体" pitchFamily="2" charset="-122"/>
                <a:cs typeface="+mn-cs"/>
              </a:rPr>
              <a:t/>
            </a:r>
            <a:br>
              <a:rPr lang="en-US" altLang="zh-CN" sz="1100" i="1" kern="1200" dirty="0" smtClean="0">
                <a:solidFill>
                  <a:schemeClr val="tx1"/>
                </a:solidFill>
                <a:effectLst/>
                <a:latin typeface="Calibri" pitchFamily="34" charset="0"/>
                <a:ea typeface="宋体" pitchFamily="2" charset="-122"/>
                <a:cs typeface="+mn-cs"/>
              </a:rPr>
            </a:br>
            <a:r>
              <a:rPr lang="en-US" altLang="zh-CN" sz="1100" i="1" kern="1200" dirty="0" smtClean="0">
                <a:solidFill>
                  <a:schemeClr val="tx1"/>
                </a:solidFill>
                <a:effectLst/>
                <a:latin typeface="Calibri" pitchFamily="34" charset="0"/>
                <a:ea typeface="宋体" pitchFamily="2" charset="-122"/>
                <a:cs typeface="+mn-cs"/>
              </a:rPr>
              <a:t>p1 </a:t>
            </a:r>
            <a:r>
              <a:rPr lang="zh-CN" altLang="en-US" sz="1100" i="1" kern="1200" dirty="0" smtClean="0">
                <a:solidFill>
                  <a:schemeClr val="tx1"/>
                </a:solidFill>
                <a:effectLst/>
                <a:latin typeface="Calibri" pitchFamily="34" charset="0"/>
                <a:ea typeface="宋体" pitchFamily="2" charset="-122"/>
                <a:cs typeface="+mn-cs"/>
              </a:rPr>
              <a:t>移动是做减法，</a:t>
            </a:r>
            <a:r>
              <a:rPr lang="en-US" altLang="zh-CN" sz="1100" i="1" kern="1200" dirty="0" smtClean="0">
                <a:solidFill>
                  <a:schemeClr val="tx1"/>
                </a:solidFill>
                <a:effectLst/>
                <a:latin typeface="Calibri" pitchFamily="34" charset="0"/>
                <a:ea typeface="宋体" pitchFamily="2" charset="-122"/>
                <a:cs typeface="+mn-cs"/>
              </a:rPr>
              <a:t>p2 </a:t>
            </a:r>
            <a:r>
              <a:rPr lang="zh-CN" altLang="en-US" sz="1100" i="1" kern="1200" dirty="0" smtClean="0">
                <a:solidFill>
                  <a:schemeClr val="tx1"/>
                </a:solidFill>
                <a:effectLst/>
                <a:latin typeface="Calibri" pitchFamily="34" charset="0"/>
                <a:ea typeface="宋体" pitchFamily="2" charset="-122"/>
                <a:cs typeface="+mn-cs"/>
              </a:rPr>
              <a:t>移动是做加法</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15</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i="1" kern="1200" dirty="0" smtClean="0">
                <a:solidFill>
                  <a:schemeClr val="tx1"/>
                </a:solidFill>
                <a:effectLst/>
                <a:latin typeface="Calibri" pitchFamily="34" charset="0"/>
                <a:ea typeface="宋体" pitchFamily="2" charset="-122"/>
                <a:cs typeface="+mn-cs"/>
              </a:rPr>
              <a:t>思路：</a:t>
            </a:r>
            <a:r>
              <a:rPr lang="en-US" altLang="zh-CN" sz="1100" i="1" kern="1200" dirty="0" smtClean="0">
                <a:solidFill>
                  <a:schemeClr val="tx1"/>
                </a:solidFill>
                <a:effectLst/>
                <a:latin typeface="Calibri" pitchFamily="34" charset="0"/>
                <a:ea typeface="宋体" pitchFamily="2" charset="-122"/>
                <a:cs typeface="+mn-cs"/>
              </a:rPr>
              <a:t>p1 p2 </a:t>
            </a:r>
            <a:r>
              <a:rPr lang="zh-CN" altLang="en-US" sz="1100" i="1" kern="1200" dirty="0" smtClean="0">
                <a:solidFill>
                  <a:schemeClr val="tx1"/>
                </a:solidFill>
                <a:effectLst/>
                <a:latin typeface="Calibri" pitchFamily="34" charset="0"/>
                <a:ea typeface="宋体" pitchFamily="2" charset="-122"/>
                <a:cs typeface="+mn-cs"/>
              </a:rPr>
              <a:t>分别指向第</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2</a:t>
            </a:r>
            <a:r>
              <a:rPr lang="zh-CN" altLang="en-US" sz="1100" i="1" kern="1200" dirty="0" smtClean="0">
                <a:solidFill>
                  <a:schemeClr val="tx1"/>
                </a:solidFill>
                <a:effectLst/>
                <a:latin typeface="Calibri" pitchFamily="34" charset="0"/>
                <a:ea typeface="宋体" pitchFamily="2" charset="-122"/>
                <a:cs typeface="+mn-cs"/>
              </a:rPr>
              <a:t>个元素，若</a:t>
            </a:r>
            <a:r>
              <a:rPr lang="en-US" altLang="zh-CN" sz="1100" i="1" kern="1200" dirty="0" smtClean="0">
                <a:solidFill>
                  <a:schemeClr val="tx1"/>
                </a:solidFill>
                <a:effectLst/>
                <a:latin typeface="Calibri" pitchFamily="34" charset="0"/>
                <a:ea typeface="宋体" pitchFamily="2" charset="-122"/>
                <a:cs typeface="+mn-cs"/>
              </a:rPr>
              <a:t>p1 + p2 &lt; n</a:t>
            </a:r>
            <a:r>
              <a:rPr lang="zh-CN" altLang="en-US" sz="1100" i="1" kern="1200" dirty="0" smtClean="0">
                <a:solidFill>
                  <a:schemeClr val="tx1"/>
                </a:solidFill>
                <a:effectLst/>
                <a:latin typeface="Calibri" pitchFamily="34" charset="0"/>
                <a:ea typeface="宋体" pitchFamily="2" charset="-122"/>
                <a:cs typeface="+mn-cs"/>
              </a:rPr>
              <a:t>，则</a:t>
            </a:r>
            <a:r>
              <a:rPr lang="en-US" altLang="zh-CN" sz="1100" i="1" kern="1200" dirty="0" smtClean="0">
                <a:solidFill>
                  <a:schemeClr val="tx1"/>
                </a:solidFill>
                <a:effectLst/>
                <a:latin typeface="Calibri" pitchFamily="34" charset="0"/>
                <a:ea typeface="宋体" pitchFamily="2" charset="-122"/>
                <a:cs typeface="+mn-cs"/>
              </a:rPr>
              <a:t>p2</a:t>
            </a:r>
            <a:r>
              <a:rPr lang="zh-CN" altLang="en-US" sz="1100" i="1" kern="1200" dirty="0" smtClean="0">
                <a:solidFill>
                  <a:schemeClr val="tx1"/>
                </a:solidFill>
                <a:effectLst/>
                <a:latin typeface="Calibri" pitchFamily="34" charset="0"/>
                <a:ea typeface="宋体" pitchFamily="2" charset="-122"/>
                <a:cs typeface="+mn-cs"/>
              </a:rPr>
              <a:t>向右移动，否则</a:t>
            </a:r>
            <a:r>
              <a:rPr lang="en-US" altLang="zh-CN" sz="1100" i="1" kern="1200" dirty="0" smtClean="0">
                <a:solidFill>
                  <a:schemeClr val="tx1"/>
                </a:solidFill>
                <a:effectLst/>
                <a:latin typeface="Calibri" pitchFamily="34" charset="0"/>
                <a:ea typeface="宋体" pitchFamily="2" charset="-122"/>
                <a:cs typeface="+mn-cs"/>
              </a:rPr>
              <a:t>p1</a:t>
            </a:r>
            <a:r>
              <a:rPr lang="zh-CN" altLang="en-US" sz="1100" i="1" kern="1200" dirty="0" smtClean="0">
                <a:solidFill>
                  <a:schemeClr val="tx1"/>
                </a:solidFill>
                <a:effectLst/>
                <a:latin typeface="Calibri" pitchFamily="34" charset="0"/>
                <a:ea typeface="宋体" pitchFamily="2" charset="-122"/>
                <a:cs typeface="+mn-cs"/>
              </a:rPr>
              <a:t>向右移动，直到</a:t>
            </a:r>
            <a:r>
              <a:rPr lang="en-US" altLang="zh-CN" sz="1100" i="1" kern="1200" dirty="0" smtClean="0">
                <a:solidFill>
                  <a:schemeClr val="tx1"/>
                </a:solidFill>
                <a:effectLst/>
                <a:latin typeface="Calibri" pitchFamily="34" charset="0"/>
                <a:ea typeface="宋体" pitchFamily="2" charset="-122"/>
                <a:cs typeface="+mn-cs"/>
              </a:rPr>
              <a:t>p1 </a:t>
            </a:r>
            <a:r>
              <a:rPr lang="zh-CN" altLang="en-US" sz="1100" i="1" kern="1200" dirty="0" smtClean="0">
                <a:solidFill>
                  <a:schemeClr val="tx1"/>
                </a:solidFill>
                <a:effectLst/>
                <a:latin typeface="Calibri" pitchFamily="34" charset="0"/>
                <a:ea typeface="宋体" pitchFamily="2" charset="-122"/>
                <a:cs typeface="+mn-cs"/>
              </a:rPr>
              <a:t>到达 </a:t>
            </a:r>
            <a:r>
              <a:rPr lang="en-US" altLang="zh-CN" sz="1100" i="1" kern="1200" dirty="0" smtClean="0">
                <a:solidFill>
                  <a:schemeClr val="tx1"/>
                </a:solidFill>
                <a:effectLst/>
                <a:latin typeface="Calibri" pitchFamily="34" charset="0"/>
                <a:ea typeface="宋体" pitchFamily="2" charset="-122"/>
                <a:cs typeface="+mn-cs"/>
              </a:rPr>
              <a:t>(n + 1) / 2</a:t>
            </a:r>
            <a:br>
              <a:rPr lang="en-US" altLang="zh-CN" sz="1100" i="1" kern="1200" dirty="0" smtClean="0">
                <a:solidFill>
                  <a:schemeClr val="tx1"/>
                </a:solidFill>
                <a:effectLst/>
                <a:latin typeface="Calibri" pitchFamily="34" charset="0"/>
                <a:ea typeface="宋体" pitchFamily="2" charset="-122"/>
                <a:cs typeface="+mn-cs"/>
              </a:rPr>
            </a:br>
            <a:r>
              <a:rPr lang="en-US" altLang="zh-CN" sz="1100" i="1" kern="1200" dirty="0" smtClean="0">
                <a:solidFill>
                  <a:schemeClr val="tx1"/>
                </a:solidFill>
                <a:effectLst/>
                <a:latin typeface="Calibri" pitchFamily="34" charset="0"/>
                <a:ea typeface="宋体" pitchFamily="2" charset="-122"/>
                <a:cs typeface="+mn-cs"/>
              </a:rPr>
              <a:t/>
            </a:r>
            <a:br>
              <a:rPr lang="en-US" altLang="zh-CN" sz="1100" i="1" kern="1200" dirty="0" smtClean="0">
                <a:solidFill>
                  <a:schemeClr val="tx1"/>
                </a:solidFill>
                <a:effectLst/>
                <a:latin typeface="Calibri" pitchFamily="34" charset="0"/>
                <a:ea typeface="宋体" pitchFamily="2" charset="-122"/>
                <a:cs typeface="+mn-cs"/>
              </a:rPr>
            </a:br>
            <a:r>
              <a:rPr lang="en-US" altLang="zh-CN" sz="1100" i="1" kern="1200" dirty="0" smtClean="0">
                <a:solidFill>
                  <a:schemeClr val="tx1"/>
                </a:solidFill>
                <a:effectLst/>
                <a:latin typeface="Calibri" pitchFamily="34" charset="0"/>
                <a:ea typeface="宋体" pitchFamily="2" charset="-122"/>
                <a:cs typeface="+mn-cs"/>
              </a:rPr>
              <a:t>p1 </a:t>
            </a:r>
            <a:r>
              <a:rPr lang="zh-CN" altLang="en-US" sz="1100" i="1" kern="1200" dirty="0" smtClean="0">
                <a:solidFill>
                  <a:schemeClr val="tx1"/>
                </a:solidFill>
                <a:effectLst/>
                <a:latin typeface="Calibri" pitchFamily="34" charset="0"/>
                <a:ea typeface="宋体" pitchFamily="2" charset="-122"/>
                <a:cs typeface="+mn-cs"/>
              </a:rPr>
              <a:t>移动是做减法，</a:t>
            </a:r>
            <a:r>
              <a:rPr lang="en-US" altLang="zh-CN" sz="1100" i="1" kern="1200" dirty="0" smtClean="0">
                <a:solidFill>
                  <a:schemeClr val="tx1"/>
                </a:solidFill>
                <a:effectLst/>
                <a:latin typeface="Calibri" pitchFamily="34" charset="0"/>
                <a:ea typeface="宋体" pitchFamily="2" charset="-122"/>
                <a:cs typeface="+mn-cs"/>
              </a:rPr>
              <a:t>p2 </a:t>
            </a:r>
            <a:r>
              <a:rPr lang="zh-CN" altLang="en-US" sz="1100" i="1" kern="1200" dirty="0" smtClean="0">
                <a:solidFill>
                  <a:schemeClr val="tx1"/>
                </a:solidFill>
                <a:effectLst/>
                <a:latin typeface="Calibri" pitchFamily="34" charset="0"/>
                <a:ea typeface="宋体" pitchFamily="2" charset="-122"/>
                <a:cs typeface="+mn-cs"/>
              </a:rPr>
              <a:t>移动是做加法</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16</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i="1" kern="1200" dirty="0" smtClean="0">
                <a:solidFill>
                  <a:schemeClr val="tx1"/>
                </a:solidFill>
                <a:effectLst/>
                <a:latin typeface="Calibri" pitchFamily="34" charset="0"/>
                <a:ea typeface="宋体" pitchFamily="2" charset="-122"/>
                <a:cs typeface="+mn-cs"/>
              </a:rPr>
              <a:t>思路：</a:t>
            </a:r>
            <a:r>
              <a:rPr lang="en-US" altLang="zh-CN" sz="1100" i="1" kern="1200" dirty="0" smtClean="0">
                <a:solidFill>
                  <a:schemeClr val="tx1"/>
                </a:solidFill>
                <a:effectLst/>
                <a:latin typeface="Calibri" pitchFamily="34" charset="0"/>
                <a:ea typeface="宋体" pitchFamily="2" charset="-122"/>
                <a:cs typeface="+mn-cs"/>
              </a:rPr>
              <a:t>p1 p2 </a:t>
            </a:r>
            <a:r>
              <a:rPr lang="zh-CN" altLang="en-US" sz="1100" i="1" kern="1200" dirty="0" smtClean="0">
                <a:solidFill>
                  <a:schemeClr val="tx1"/>
                </a:solidFill>
                <a:effectLst/>
                <a:latin typeface="Calibri" pitchFamily="34" charset="0"/>
                <a:ea typeface="宋体" pitchFamily="2" charset="-122"/>
                <a:cs typeface="+mn-cs"/>
              </a:rPr>
              <a:t>分别指向第</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2</a:t>
            </a:r>
            <a:r>
              <a:rPr lang="zh-CN" altLang="en-US" sz="1100" i="1" kern="1200" dirty="0" smtClean="0">
                <a:solidFill>
                  <a:schemeClr val="tx1"/>
                </a:solidFill>
                <a:effectLst/>
                <a:latin typeface="Calibri" pitchFamily="34" charset="0"/>
                <a:ea typeface="宋体" pitchFamily="2" charset="-122"/>
                <a:cs typeface="+mn-cs"/>
              </a:rPr>
              <a:t>个元素，若</a:t>
            </a:r>
            <a:r>
              <a:rPr lang="en-US" altLang="zh-CN" sz="1100" i="1" kern="1200" dirty="0" smtClean="0">
                <a:solidFill>
                  <a:schemeClr val="tx1"/>
                </a:solidFill>
                <a:effectLst/>
                <a:latin typeface="Calibri" pitchFamily="34" charset="0"/>
                <a:ea typeface="宋体" pitchFamily="2" charset="-122"/>
                <a:cs typeface="+mn-cs"/>
              </a:rPr>
              <a:t>p1 + p2 &lt; n</a:t>
            </a:r>
            <a:r>
              <a:rPr lang="zh-CN" altLang="en-US" sz="1100" i="1" kern="1200" dirty="0" smtClean="0">
                <a:solidFill>
                  <a:schemeClr val="tx1"/>
                </a:solidFill>
                <a:effectLst/>
                <a:latin typeface="Calibri" pitchFamily="34" charset="0"/>
                <a:ea typeface="宋体" pitchFamily="2" charset="-122"/>
                <a:cs typeface="+mn-cs"/>
              </a:rPr>
              <a:t>，则</a:t>
            </a:r>
            <a:r>
              <a:rPr lang="en-US" altLang="zh-CN" sz="1100" i="1" kern="1200" dirty="0" smtClean="0">
                <a:solidFill>
                  <a:schemeClr val="tx1"/>
                </a:solidFill>
                <a:effectLst/>
                <a:latin typeface="Calibri" pitchFamily="34" charset="0"/>
                <a:ea typeface="宋体" pitchFamily="2" charset="-122"/>
                <a:cs typeface="+mn-cs"/>
              </a:rPr>
              <a:t>p2</a:t>
            </a:r>
            <a:r>
              <a:rPr lang="zh-CN" altLang="en-US" sz="1100" i="1" kern="1200" dirty="0" smtClean="0">
                <a:solidFill>
                  <a:schemeClr val="tx1"/>
                </a:solidFill>
                <a:effectLst/>
                <a:latin typeface="Calibri" pitchFamily="34" charset="0"/>
                <a:ea typeface="宋体" pitchFamily="2" charset="-122"/>
                <a:cs typeface="+mn-cs"/>
              </a:rPr>
              <a:t>向右移动，否则</a:t>
            </a:r>
            <a:r>
              <a:rPr lang="en-US" altLang="zh-CN" sz="1100" i="1" kern="1200" dirty="0" smtClean="0">
                <a:solidFill>
                  <a:schemeClr val="tx1"/>
                </a:solidFill>
                <a:effectLst/>
                <a:latin typeface="Calibri" pitchFamily="34" charset="0"/>
                <a:ea typeface="宋体" pitchFamily="2" charset="-122"/>
                <a:cs typeface="+mn-cs"/>
              </a:rPr>
              <a:t>p1</a:t>
            </a:r>
            <a:r>
              <a:rPr lang="zh-CN" altLang="en-US" sz="1100" i="1" kern="1200" dirty="0" smtClean="0">
                <a:solidFill>
                  <a:schemeClr val="tx1"/>
                </a:solidFill>
                <a:effectLst/>
                <a:latin typeface="Calibri" pitchFamily="34" charset="0"/>
                <a:ea typeface="宋体" pitchFamily="2" charset="-122"/>
                <a:cs typeface="+mn-cs"/>
              </a:rPr>
              <a:t>向右移动，直到</a:t>
            </a:r>
            <a:r>
              <a:rPr lang="en-US" altLang="zh-CN" sz="1100" i="1" kern="1200" dirty="0" smtClean="0">
                <a:solidFill>
                  <a:schemeClr val="tx1"/>
                </a:solidFill>
                <a:effectLst/>
                <a:latin typeface="Calibri" pitchFamily="34" charset="0"/>
                <a:ea typeface="宋体" pitchFamily="2" charset="-122"/>
                <a:cs typeface="+mn-cs"/>
              </a:rPr>
              <a:t>p1 </a:t>
            </a:r>
            <a:r>
              <a:rPr lang="zh-CN" altLang="en-US" sz="1100" i="1" kern="1200" dirty="0" smtClean="0">
                <a:solidFill>
                  <a:schemeClr val="tx1"/>
                </a:solidFill>
                <a:effectLst/>
                <a:latin typeface="Calibri" pitchFamily="34" charset="0"/>
                <a:ea typeface="宋体" pitchFamily="2" charset="-122"/>
                <a:cs typeface="+mn-cs"/>
              </a:rPr>
              <a:t>到达 </a:t>
            </a:r>
            <a:r>
              <a:rPr lang="en-US" altLang="zh-CN" sz="1100" i="1" kern="1200" dirty="0" smtClean="0">
                <a:solidFill>
                  <a:schemeClr val="tx1"/>
                </a:solidFill>
                <a:effectLst/>
                <a:latin typeface="Calibri" pitchFamily="34" charset="0"/>
                <a:ea typeface="宋体" pitchFamily="2" charset="-122"/>
                <a:cs typeface="+mn-cs"/>
              </a:rPr>
              <a:t>(n + 1) / 2</a:t>
            </a:r>
            <a:br>
              <a:rPr lang="en-US" altLang="zh-CN" sz="1100" i="1" kern="1200" dirty="0" smtClean="0">
                <a:solidFill>
                  <a:schemeClr val="tx1"/>
                </a:solidFill>
                <a:effectLst/>
                <a:latin typeface="Calibri" pitchFamily="34" charset="0"/>
                <a:ea typeface="宋体" pitchFamily="2" charset="-122"/>
                <a:cs typeface="+mn-cs"/>
              </a:rPr>
            </a:br>
            <a:r>
              <a:rPr lang="en-US" altLang="zh-CN" sz="1100" i="1" kern="1200" dirty="0" smtClean="0">
                <a:solidFill>
                  <a:schemeClr val="tx1"/>
                </a:solidFill>
                <a:effectLst/>
                <a:latin typeface="Calibri" pitchFamily="34" charset="0"/>
                <a:ea typeface="宋体" pitchFamily="2" charset="-122"/>
                <a:cs typeface="+mn-cs"/>
              </a:rPr>
              <a:t/>
            </a:r>
            <a:br>
              <a:rPr lang="en-US" altLang="zh-CN" sz="1100" i="1" kern="1200" dirty="0" smtClean="0">
                <a:solidFill>
                  <a:schemeClr val="tx1"/>
                </a:solidFill>
                <a:effectLst/>
                <a:latin typeface="Calibri" pitchFamily="34" charset="0"/>
                <a:ea typeface="宋体" pitchFamily="2" charset="-122"/>
                <a:cs typeface="+mn-cs"/>
              </a:rPr>
            </a:br>
            <a:r>
              <a:rPr lang="en-US" altLang="zh-CN" sz="1100" i="1" kern="1200" dirty="0" smtClean="0">
                <a:solidFill>
                  <a:schemeClr val="tx1"/>
                </a:solidFill>
                <a:effectLst/>
                <a:latin typeface="Calibri" pitchFamily="34" charset="0"/>
                <a:ea typeface="宋体" pitchFamily="2" charset="-122"/>
                <a:cs typeface="+mn-cs"/>
              </a:rPr>
              <a:t>p1 </a:t>
            </a:r>
            <a:r>
              <a:rPr lang="zh-CN" altLang="en-US" sz="1100" i="1" kern="1200" dirty="0" smtClean="0">
                <a:solidFill>
                  <a:schemeClr val="tx1"/>
                </a:solidFill>
                <a:effectLst/>
                <a:latin typeface="Calibri" pitchFamily="34" charset="0"/>
                <a:ea typeface="宋体" pitchFamily="2" charset="-122"/>
                <a:cs typeface="+mn-cs"/>
              </a:rPr>
              <a:t>移动是做减法，</a:t>
            </a:r>
            <a:r>
              <a:rPr lang="en-US" altLang="zh-CN" sz="1100" i="1" kern="1200" dirty="0" smtClean="0">
                <a:solidFill>
                  <a:schemeClr val="tx1"/>
                </a:solidFill>
                <a:effectLst/>
                <a:latin typeface="Calibri" pitchFamily="34" charset="0"/>
                <a:ea typeface="宋体" pitchFamily="2" charset="-122"/>
                <a:cs typeface="+mn-cs"/>
              </a:rPr>
              <a:t>p2 </a:t>
            </a:r>
            <a:r>
              <a:rPr lang="zh-CN" altLang="en-US" sz="1100" i="1" kern="1200" dirty="0" smtClean="0">
                <a:solidFill>
                  <a:schemeClr val="tx1"/>
                </a:solidFill>
                <a:effectLst/>
                <a:latin typeface="Calibri" pitchFamily="34" charset="0"/>
                <a:ea typeface="宋体" pitchFamily="2" charset="-122"/>
                <a:cs typeface="+mn-cs"/>
              </a:rPr>
              <a:t>移动是做加法</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17</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18</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19</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20</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i="1" kern="1200" dirty="0" smtClean="0">
                <a:solidFill>
                  <a:schemeClr val="tx1"/>
                </a:solidFill>
                <a:effectLst/>
                <a:latin typeface="Calibri" pitchFamily="34" charset="0"/>
                <a:ea typeface="宋体" pitchFamily="2" charset="-122"/>
                <a:cs typeface="+mn-cs"/>
              </a:rPr>
              <a:t>* 我们还是从头到尾依次异或数组中的每一个数字，那么最终得到的结果就是两个只出现一次的数字的异或结果。因为其他数字都出现了两次，在异或中全部抵消掉了。由于这两个数字肯定不一样，那么这个异或结果肯定不为</a:t>
            </a:r>
            <a:r>
              <a:rPr lang="en-US" altLang="zh-CN" sz="1100" i="1" kern="1200" dirty="0" smtClean="0">
                <a:solidFill>
                  <a:schemeClr val="tx1"/>
                </a:solidFill>
                <a:effectLst/>
                <a:latin typeface="Calibri" pitchFamily="34" charset="0"/>
                <a:ea typeface="宋体" pitchFamily="2" charset="-122"/>
                <a:cs typeface="+mn-cs"/>
              </a:rPr>
              <a:t>0</a:t>
            </a:r>
            <a:r>
              <a:rPr lang="zh-CN" altLang="en-US" sz="1100" i="1" kern="1200" dirty="0" smtClean="0">
                <a:solidFill>
                  <a:schemeClr val="tx1"/>
                </a:solidFill>
                <a:effectLst/>
                <a:latin typeface="Calibri" pitchFamily="34" charset="0"/>
                <a:ea typeface="宋体" pitchFamily="2" charset="-122"/>
                <a:cs typeface="+mn-cs"/>
              </a:rPr>
              <a:t>，也就是说在这个结果数字的二进制表示中至少就有一位为</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。我们在结果数字中找到第一个为</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的位的位置，记为第</a:t>
            </a:r>
            <a:r>
              <a:rPr lang="en-US" altLang="zh-CN" sz="1100" i="1" kern="1200" dirty="0" smtClean="0">
                <a:solidFill>
                  <a:schemeClr val="tx1"/>
                </a:solidFill>
                <a:effectLst/>
                <a:latin typeface="Calibri" pitchFamily="34" charset="0"/>
                <a:ea typeface="宋体" pitchFamily="2" charset="-122"/>
                <a:cs typeface="+mn-cs"/>
              </a:rPr>
              <a:t>N</a:t>
            </a:r>
            <a:r>
              <a:rPr lang="zh-CN" altLang="en-US" sz="1100" i="1" kern="1200" dirty="0" smtClean="0">
                <a:solidFill>
                  <a:schemeClr val="tx1"/>
                </a:solidFill>
                <a:effectLst/>
                <a:latin typeface="Calibri" pitchFamily="34" charset="0"/>
                <a:ea typeface="宋体" pitchFamily="2" charset="-122"/>
                <a:cs typeface="+mn-cs"/>
              </a:rPr>
              <a:t>位。现在我们以第</a:t>
            </a:r>
            <a:r>
              <a:rPr lang="en-US" altLang="zh-CN" sz="1100" i="1" kern="1200" dirty="0" smtClean="0">
                <a:solidFill>
                  <a:schemeClr val="tx1"/>
                </a:solidFill>
                <a:effectLst/>
                <a:latin typeface="Calibri" pitchFamily="34" charset="0"/>
                <a:ea typeface="宋体" pitchFamily="2" charset="-122"/>
                <a:cs typeface="+mn-cs"/>
              </a:rPr>
              <a:t>N</a:t>
            </a:r>
            <a:r>
              <a:rPr lang="zh-CN" altLang="en-US" sz="1100" i="1" kern="1200" dirty="0" smtClean="0">
                <a:solidFill>
                  <a:schemeClr val="tx1"/>
                </a:solidFill>
                <a:effectLst/>
                <a:latin typeface="Calibri" pitchFamily="34" charset="0"/>
                <a:ea typeface="宋体" pitchFamily="2" charset="-122"/>
                <a:cs typeface="+mn-cs"/>
              </a:rPr>
              <a:t>位是不是</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为标准把原数组中的数字分成两个子数组，第一个子数组中每个数字的第</a:t>
            </a:r>
            <a:r>
              <a:rPr lang="en-US" altLang="zh-CN" sz="1100" i="1" kern="1200" dirty="0" smtClean="0">
                <a:solidFill>
                  <a:schemeClr val="tx1"/>
                </a:solidFill>
                <a:effectLst/>
                <a:latin typeface="Calibri" pitchFamily="34" charset="0"/>
                <a:ea typeface="宋体" pitchFamily="2" charset="-122"/>
                <a:cs typeface="+mn-cs"/>
              </a:rPr>
              <a:t>N</a:t>
            </a:r>
            <a:r>
              <a:rPr lang="zh-CN" altLang="en-US" sz="1100" i="1" kern="1200" dirty="0" smtClean="0">
                <a:solidFill>
                  <a:schemeClr val="tx1"/>
                </a:solidFill>
                <a:effectLst/>
                <a:latin typeface="Calibri" pitchFamily="34" charset="0"/>
                <a:ea typeface="宋体" pitchFamily="2" charset="-122"/>
                <a:cs typeface="+mn-cs"/>
              </a:rPr>
              <a:t>位都为</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，而第二个子数组的每个数字的第</a:t>
            </a:r>
            <a:r>
              <a:rPr lang="en-US" altLang="zh-CN" sz="1100" i="1" kern="1200" dirty="0" smtClean="0">
                <a:solidFill>
                  <a:schemeClr val="tx1"/>
                </a:solidFill>
                <a:effectLst/>
                <a:latin typeface="Calibri" pitchFamily="34" charset="0"/>
                <a:ea typeface="宋体" pitchFamily="2" charset="-122"/>
                <a:cs typeface="+mn-cs"/>
              </a:rPr>
              <a:t>N</a:t>
            </a:r>
            <a:r>
              <a:rPr lang="zh-CN" altLang="en-US" sz="1100" i="1" kern="1200" dirty="0" smtClean="0">
                <a:solidFill>
                  <a:schemeClr val="tx1"/>
                </a:solidFill>
                <a:effectLst/>
                <a:latin typeface="Calibri" pitchFamily="34" charset="0"/>
                <a:ea typeface="宋体" pitchFamily="2" charset="-122"/>
                <a:cs typeface="+mn-cs"/>
              </a:rPr>
              <a:t>位都为</a:t>
            </a:r>
            <a:r>
              <a:rPr lang="en-US" altLang="zh-CN" sz="1100" i="1" kern="1200" dirty="0" smtClean="0">
                <a:solidFill>
                  <a:schemeClr val="tx1"/>
                </a:solidFill>
                <a:effectLst/>
                <a:latin typeface="Calibri" pitchFamily="34" charset="0"/>
                <a:ea typeface="宋体" pitchFamily="2" charset="-122"/>
                <a:cs typeface="+mn-cs"/>
              </a:rPr>
              <a:t>0</a:t>
            </a:r>
            <a:r>
              <a:rPr lang="zh-CN" altLang="en-US" sz="1100" i="1" kern="1200" dirty="0" smtClean="0">
                <a:solidFill>
                  <a:schemeClr val="tx1"/>
                </a:solidFill>
                <a:effectLst/>
                <a:latin typeface="Calibri" pitchFamily="34" charset="0"/>
                <a:ea typeface="宋体" pitchFamily="2" charset="-122"/>
                <a:cs typeface="+mn-cs"/>
              </a:rPr>
              <a:t>。</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21</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i="1" kern="1200" dirty="0" smtClean="0">
                <a:solidFill>
                  <a:schemeClr val="tx1"/>
                </a:solidFill>
                <a:effectLst/>
                <a:latin typeface="Calibri" pitchFamily="34" charset="0"/>
                <a:ea typeface="宋体" pitchFamily="2" charset="-122"/>
                <a:cs typeface="+mn-cs"/>
              </a:rPr>
              <a:t>* 我们还是从头到尾依次异或数组中的每一个数字，那么最终得到的结果就是两个只出现一次的数字的异或结果。因为其他数字都出现了两次，在异或中全部抵消掉了。由于这两个数字肯定不一样，那么这个异或结果肯定不为</a:t>
            </a:r>
            <a:r>
              <a:rPr lang="en-US" altLang="zh-CN" sz="1100" i="1" kern="1200" dirty="0" smtClean="0">
                <a:solidFill>
                  <a:schemeClr val="tx1"/>
                </a:solidFill>
                <a:effectLst/>
                <a:latin typeface="Calibri" pitchFamily="34" charset="0"/>
                <a:ea typeface="宋体" pitchFamily="2" charset="-122"/>
                <a:cs typeface="+mn-cs"/>
              </a:rPr>
              <a:t>0</a:t>
            </a:r>
            <a:r>
              <a:rPr lang="zh-CN" altLang="en-US" sz="1100" i="1" kern="1200" dirty="0" smtClean="0">
                <a:solidFill>
                  <a:schemeClr val="tx1"/>
                </a:solidFill>
                <a:effectLst/>
                <a:latin typeface="Calibri" pitchFamily="34" charset="0"/>
                <a:ea typeface="宋体" pitchFamily="2" charset="-122"/>
                <a:cs typeface="+mn-cs"/>
              </a:rPr>
              <a:t>，也就是说在这个结果数字的二进制表示中至少就有一位为</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。我们在结果数字中找到第一个为</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的位的位置，记为第</a:t>
            </a:r>
            <a:r>
              <a:rPr lang="en-US" altLang="zh-CN" sz="1100" i="1" kern="1200" dirty="0" smtClean="0">
                <a:solidFill>
                  <a:schemeClr val="tx1"/>
                </a:solidFill>
                <a:effectLst/>
                <a:latin typeface="Calibri" pitchFamily="34" charset="0"/>
                <a:ea typeface="宋体" pitchFamily="2" charset="-122"/>
                <a:cs typeface="+mn-cs"/>
              </a:rPr>
              <a:t>N</a:t>
            </a:r>
            <a:r>
              <a:rPr lang="zh-CN" altLang="en-US" sz="1100" i="1" kern="1200" dirty="0" smtClean="0">
                <a:solidFill>
                  <a:schemeClr val="tx1"/>
                </a:solidFill>
                <a:effectLst/>
                <a:latin typeface="Calibri" pitchFamily="34" charset="0"/>
                <a:ea typeface="宋体" pitchFamily="2" charset="-122"/>
                <a:cs typeface="+mn-cs"/>
              </a:rPr>
              <a:t>位。现在我们以第</a:t>
            </a:r>
            <a:r>
              <a:rPr lang="en-US" altLang="zh-CN" sz="1100" i="1" kern="1200" dirty="0" smtClean="0">
                <a:solidFill>
                  <a:schemeClr val="tx1"/>
                </a:solidFill>
                <a:effectLst/>
                <a:latin typeface="Calibri" pitchFamily="34" charset="0"/>
                <a:ea typeface="宋体" pitchFamily="2" charset="-122"/>
                <a:cs typeface="+mn-cs"/>
              </a:rPr>
              <a:t>N</a:t>
            </a:r>
            <a:r>
              <a:rPr lang="zh-CN" altLang="en-US" sz="1100" i="1" kern="1200" dirty="0" smtClean="0">
                <a:solidFill>
                  <a:schemeClr val="tx1"/>
                </a:solidFill>
                <a:effectLst/>
                <a:latin typeface="Calibri" pitchFamily="34" charset="0"/>
                <a:ea typeface="宋体" pitchFamily="2" charset="-122"/>
                <a:cs typeface="+mn-cs"/>
              </a:rPr>
              <a:t>位是不是</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为标准把原数组中的数字分成两个子数组，第一个子数组中每个数字的第</a:t>
            </a:r>
            <a:r>
              <a:rPr lang="en-US" altLang="zh-CN" sz="1100" i="1" kern="1200" dirty="0" smtClean="0">
                <a:solidFill>
                  <a:schemeClr val="tx1"/>
                </a:solidFill>
                <a:effectLst/>
                <a:latin typeface="Calibri" pitchFamily="34" charset="0"/>
                <a:ea typeface="宋体" pitchFamily="2" charset="-122"/>
                <a:cs typeface="+mn-cs"/>
              </a:rPr>
              <a:t>N</a:t>
            </a:r>
            <a:r>
              <a:rPr lang="zh-CN" altLang="en-US" sz="1100" i="1" kern="1200" dirty="0" smtClean="0">
                <a:solidFill>
                  <a:schemeClr val="tx1"/>
                </a:solidFill>
                <a:effectLst/>
                <a:latin typeface="Calibri" pitchFamily="34" charset="0"/>
                <a:ea typeface="宋体" pitchFamily="2" charset="-122"/>
                <a:cs typeface="+mn-cs"/>
              </a:rPr>
              <a:t>位都为</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，而第二个子数组的每个数字的第</a:t>
            </a:r>
            <a:r>
              <a:rPr lang="en-US" altLang="zh-CN" sz="1100" i="1" kern="1200" dirty="0" smtClean="0">
                <a:solidFill>
                  <a:schemeClr val="tx1"/>
                </a:solidFill>
                <a:effectLst/>
                <a:latin typeface="Calibri" pitchFamily="34" charset="0"/>
                <a:ea typeface="宋体" pitchFamily="2" charset="-122"/>
                <a:cs typeface="+mn-cs"/>
              </a:rPr>
              <a:t>N</a:t>
            </a:r>
            <a:r>
              <a:rPr lang="zh-CN" altLang="en-US" sz="1100" i="1" kern="1200" dirty="0" smtClean="0">
                <a:solidFill>
                  <a:schemeClr val="tx1"/>
                </a:solidFill>
                <a:effectLst/>
                <a:latin typeface="Calibri" pitchFamily="34" charset="0"/>
                <a:ea typeface="宋体" pitchFamily="2" charset="-122"/>
                <a:cs typeface="+mn-cs"/>
              </a:rPr>
              <a:t>位都为</a:t>
            </a:r>
            <a:r>
              <a:rPr lang="en-US" altLang="zh-CN" sz="1100" i="1" kern="1200" dirty="0" smtClean="0">
                <a:solidFill>
                  <a:schemeClr val="tx1"/>
                </a:solidFill>
                <a:effectLst/>
                <a:latin typeface="Calibri" pitchFamily="34" charset="0"/>
                <a:ea typeface="宋体" pitchFamily="2" charset="-122"/>
                <a:cs typeface="+mn-cs"/>
              </a:rPr>
              <a:t>0</a:t>
            </a:r>
            <a:r>
              <a:rPr lang="zh-CN" altLang="en-US" sz="1100" i="1" kern="1200" dirty="0" smtClean="0">
                <a:solidFill>
                  <a:schemeClr val="tx1"/>
                </a:solidFill>
                <a:effectLst/>
                <a:latin typeface="Calibri" pitchFamily="34" charset="0"/>
                <a:ea typeface="宋体" pitchFamily="2" charset="-122"/>
                <a:cs typeface="+mn-cs"/>
              </a:rPr>
              <a:t>。</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22</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23</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mr-IN" altLang="zh-CN" dirty="0" smtClean="0"/>
              <a:t/>
            </a:r>
            <a:br>
              <a:rPr lang="mr-IN" altLang="zh-CN" dirty="0" smtClean="0"/>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r>
              <a:rPr lang="zh-CN" altLang="mr-IN" sz="1100" i="1" kern="1200" dirty="0" smtClean="0">
                <a:solidFill>
                  <a:schemeClr val="tx1"/>
                </a:solidFill>
                <a:effectLst/>
                <a:latin typeface="Calibri" pitchFamily="34" charset="0"/>
                <a:ea typeface="宋体" pitchFamily="2" charset="-122"/>
                <a:cs typeface="+mn-cs"/>
              </a:rPr>
              <a:t>题目</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 定义栈的数据结构，要求添加一个</a:t>
            </a:r>
            <a:r>
              <a:rPr lang="mr-IN" altLang="zh-CN" sz="1100" i="1" kern="1200" dirty="0" smtClean="0">
                <a:solidFill>
                  <a:schemeClr val="tx1"/>
                </a:solidFill>
                <a:effectLst/>
                <a:latin typeface="Calibri" pitchFamily="34" charset="0"/>
                <a:ea typeface="宋体" pitchFamily="2" charset="-122"/>
                <a:cs typeface="+mn-cs"/>
              </a:rPr>
              <a:t>min</a:t>
            </a:r>
            <a:r>
              <a:rPr lang="zh-CN" altLang="mr-IN" sz="1100" i="1" kern="1200" dirty="0" smtClean="0">
                <a:solidFill>
                  <a:schemeClr val="tx1"/>
                </a:solidFill>
                <a:effectLst/>
                <a:latin typeface="Calibri" pitchFamily="34" charset="0"/>
                <a:ea typeface="宋体" pitchFamily="2" charset="-122"/>
                <a:cs typeface="+mn-cs"/>
              </a:rPr>
              <a:t>函数，能够得到栈的最小元素。要求函数</a:t>
            </a:r>
            <a:r>
              <a:rPr lang="mr-IN" altLang="zh-CN" sz="1100" i="1" kern="1200" dirty="0" smtClean="0">
                <a:solidFill>
                  <a:schemeClr val="tx1"/>
                </a:solidFill>
                <a:effectLst/>
                <a:latin typeface="Calibri" pitchFamily="34" charset="0"/>
                <a:ea typeface="宋体" pitchFamily="2" charset="-122"/>
                <a:cs typeface="+mn-cs"/>
              </a:rPr>
              <a:t>min</a:t>
            </a:r>
            <a:r>
              <a:rPr lang="zh-CN" altLang="mr-IN" sz="1100" i="1" kern="1200" dirty="0" smtClean="0">
                <a:solidFill>
                  <a:schemeClr val="tx1"/>
                </a:solidFill>
                <a:effectLst/>
                <a:latin typeface="Calibri" pitchFamily="34" charset="0"/>
                <a:ea typeface="宋体" pitchFamily="2" charset="-122"/>
                <a:cs typeface="+mn-cs"/>
              </a:rPr>
              <a:t>、</a:t>
            </a:r>
            <a:r>
              <a:rPr lang="mr-IN" altLang="zh-CN" sz="1100" i="1" kern="1200" dirty="0" smtClean="0">
                <a:solidFill>
                  <a:schemeClr val="tx1"/>
                </a:solidFill>
                <a:effectLst/>
                <a:latin typeface="Calibri" pitchFamily="34" charset="0"/>
                <a:ea typeface="宋体" pitchFamily="2" charset="-122"/>
                <a:cs typeface="+mn-cs"/>
              </a:rPr>
              <a:t>push</a:t>
            </a:r>
            <a:r>
              <a:rPr lang="zh-CN" altLang="mr-IN" sz="1100" i="1" kern="1200" dirty="0" smtClean="0">
                <a:solidFill>
                  <a:schemeClr val="tx1"/>
                </a:solidFill>
                <a:effectLst/>
                <a:latin typeface="Calibri" pitchFamily="34" charset="0"/>
                <a:ea typeface="宋体" pitchFamily="2" charset="-122"/>
                <a:cs typeface="+mn-cs"/>
              </a:rPr>
              <a:t>以及</a:t>
            </a:r>
            <a:r>
              <a:rPr lang="mr-IN" altLang="zh-CN" sz="1100" i="1" kern="1200" dirty="0" smtClean="0">
                <a:solidFill>
                  <a:schemeClr val="tx1"/>
                </a:solidFill>
                <a:effectLst/>
                <a:latin typeface="Calibri" pitchFamily="34" charset="0"/>
                <a:ea typeface="宋体" pitchFamily="2" charset="-122"/>
                <a:cs typeface="+mn-cs"/>
              </a:rPr>
              <a:t>pop</a:t>
            </a:r>
            <a:r>
              <a:rPr lang="zh-CN" altLang="mr-IN" sz="1100" i="1" kern="1200" dirty="0" smtClean="0">
                <a:solidFill>
                  <a:schemeClr val="tx1"/>
                </a:solidFill>
                <a:effectLst/>
                <a:latin typeface="Calibri" pitchFamily="34" charset="0"/>
                <a:ea typeface="宋体" pitchFamily="2" charset="-122"/>
                <a:cs typeface="+mn-cs"/>
              </a:rPr>
              <a:t>的时间复杂度都是</a:t>
            </a:r>
            <a:r>
              <a:rPr lang="mr-IN" altLang="zh-CN" sz="1100" i="1" kern="1200" dirty="0" smtClean="0">
                <a:solidFill>
                  <a:schemeClr val="tx1"/>
                </a:solidFill>
                <a:effectLst/>
                <a:latin typeface="Calibri" pitchFamily="34" charset="0"/>
                <a:ea typeface="宋体" pitchFamily="2" charset="-122"/>
                <a:cs typeface="+mn-cs"/>
              </a:rPr>
              <a:t>O(1)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r>
              <a:rPr lang="zh-CN" altLang="mr-IN" sz="1100" i="1" kern="1200" dirty="0" smtClean="0">
                <a:solidFill>
                  <a:schemeClr val="tx1"/>
                </a:solidFill>
                <a:effectLst/>
                <a:latin typeface="Calibri" pitchFamily="34" charset="0"/>
                <a:ea typeface="宋体" pitchFamily="2" charset="-122"/>
                <a:cs typeface="+mn-cs"/>
              </a:rPr>
              <a:t>难点，时间复杂度</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 初始思路：定义一个辅助变量，用来记录最小元素，当</a:t>
            </a:r>
            <a:r>
              <a:rPr lang="mr-IN" altLang="zh-CN" sz="1100" i="1" kern="1200" dirty="0" smtClean="0">
                <a:solidFill>
                  <a:schemeClr val="tx1"/>
                </a:solidFill>
                <a:effectLst/>
                <a:latin typeface="Calibri" pitchFamily="34" charset="0"/>
                <a:ea typeface="宋体" pitchFamily="2" charset="-122"/>
                <a:cs typeface="+mn-cs"/>
              </a:rPr>
              <a:t>push</a:t>
            </a:r>
            <a:r>
              <a:rPr lang="zh-CN" altLang="mr-IN" sz="1100" i="1" kern="1200" dirty="0" smtClean="0">
                <a:solidFill>
                  <a:schemeClr val="tx1"/>
                </a:solidFill>
                <a:effectLst/>
                <a:latin typeface="Calibri" pitchFamily="34" charset="0"/>
                <a:ea typeface="宋体" pitchFamily="2" charset="-122"/>
                <a:cs typeface="+mn-cs"/>
              </a:rPr>
              <a:t>时候最小元素会被更新。存在问题：一旦最小元素被</a:t>
            </a:r>
            <a:r>
              <a:rPr lang="mr-IN" altLang="zh-CN" sz="1100" i="1" kern="1200" dirty="0" smtClean="0">
                <a:solidFill>
                  <a:schemeClr val="tx1"/>
                </a:solidFill>
                <a:effectLst/>
                <a:latin typeface="Calibri" pitchFamily="34" charset="0"/>
                <a:ea typeface="宋体" pitchFamily="2" charset="-122"/>
                <a:cs typeface="+mn-cs"/>
              </a:rPr>
              <a:t>pop</a:t>
            </a:r>
            <a:r>
              <a:rPr lang="zh-CN" altLang="mr-IN" sz="1100" i="1" kern="1200" dirty="0" smtClean="0">
                <a:solidFill>
                  <a:schemeClr val="tx1"/>
                </a:solidFill>
                <a:effectLst/>
                <a:latin typeface="Calibri" pitchFamily="34" charset="0"/>
                <a:ea typeface="宋体" pitchFamily="2" charset="-122"/>
                <a:cs typeface="+mn-cs"/>
              </a:rPr>
              <a:t>掉，则无法追溯上一个最小元素。时间复杂度（</a:t>
            </a:r>
            <a:r>
              <a:rPr lang="mr-IN" altLang="zh-CN" sz="1100" i="1" kern="1200" dirty="0" smtClean="0">
                <a:solidFill>
                  <a:schemeClr val="tx1"/>
                </a:solidFill>
                <a:effectLst/>
                <a:latin typeface="Calibri" pitchFamily="34" charset="0"/>
                <a:ea typeface="宋体" pitchFamily="2" charset="-122"/>
                <a:cs typeface="+mn-cs"/>
              </a:rPr>
              <a:t>o(1))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r>
              <a:rPr lang="zh-CN" altLang="mr-IN" sz="1100" i="1" kern="1200" dirty="0" smtClean="0">
                <a:solidFill>
                  <a:schemeClr val="tx1"/>
                </a:solidFill>
                <a:effectLst/>
                <a:latin typeface="Calibri" pitchFamily="34" charset="0"/>
                <a:ea typeface="宋体" pitchFamily="2" charset="-122"/>
                <a:cs typeface="+mn-cs"/>
              </a:rPr>
              <a:t>正确思路：时刻记录当前队列的最小元素的位置，由于进入的元素只与最小元素比较（最小元素即</a:t>
            </a:r>
            <a:r>
              <a:rPr lang="mr-IN" altLang="zh-CN" sz="1100" i="1" kern="1200" dirty="0" smtClean="0">
                <a:solidFill>
                  <a:schemeClr val="tx1"/>
                </a:solidFill>
                <a:effectLst/>
                <a:latin typeface="Calibri" pitchFamily="34" charset="0"/>
                <a:ea typeface="宋体" pitchFamily="2" charset="-122"/>
                <a:cs typeface="+mn-cs"/>
              </a:rPr>
              <a:t>stack[minPostionStack.size-1])</a:t>
            </a:r>
            <a:r>
              <a:rPr lang="zh-CN" altLang="mr-IN" sz="1100" i="1" kern="1200" dirty="0" smtClean="0">
                <a:solidFill>
                  <a:schemeClr val="tx1"/>
                </a:solidFill>
                <a:effectLst/>
                <a:latin typeface="Calibri" pitchFamily="34" charset="0"/>
                <a:ea typeface="宋体" pitchFamily="2" charset="-122"/>
                <a:cs typeface="+mn-cs"/>
              </a:rPr>
              <a:t>，因此比较次数均只有</a:t>
            </a:r>
            <a:r>
              <a:rPr lang="mr-IN" altLang="zh-CN" sz="1100" i="1" kern="1200" dirty="0" smtClean="0">
                <a:solidFill>
                  <a:schemeClr val="tx1"/>
                </a:solidFill>
                <a:effectLst/>
                <a:latin typeface="Calibri" pitchFamily="34" charset="0"/>
                <a:ea typeface="宋体" pitchFamily="2" charset="-122"/>
                <a:cs typeface="+mn-cs"/>
              </a:rPr>
              <a:t>1</a:t>
            </a:r>
            <a:r>
              <a:rPr lang="zh-CN" altLang="mr-IN" sz="1100" i="1" kern="1200" dirty="0" smtClean="0">
                <a:solidFill>
                  <a:schemeClr val="tx1"/>
                </a:solidFill>
                <a:effectLst/>
                <a:latin typeface="Calibri" pitchFamily="34" charset="0"/>
                <a:ea typeface="宋体" pitchFamily="2" charset="-122"/>
                <a:cs typeface="+mn-cs"/>
              </a:rPr>
              <a:t>次，即</a:t>
            </a:r>
            <a:r>
              <a:rPr lang="mr-IN" altLang="zh-CN" sz="1100" i="1" kern="1200" dirty="0" smtClean="0">
                <a:solidFill>
                  <a:schemeClr val="tx1"/>
                </a:solidFill>
                <a:effectLst/>
                <a:latin typeface="Calibri" pitchFamily="34" charset="0"/>
                <a:ea typeface="宋体" pitchFamily="2" charset="-122"/>
                <a:cs typeface="+mn-cs"/>
              </a:rPr>
              <a:t>O(1)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r>
              <a:rPr lang="zh-CN" altLang="mr-IN" sz="1100" i="1" kern="1200" dirty="0" smtClean="0">
                <a:solidFill>
                  <a:schemeClr val="tx1"/>
                </a:solidFill>
                <a:effectLst/>
                <a:latin typeface="Calibri" pitchFamily="34" charset="0"/>
                <a:ea typeface="宋体" pitchFamily="2" charset="-122"/>
                <a:cs typeface="+mn-cs"/>
              </a:rPr>
              <a:t>举个例子演示上述代码的运行过程：</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步骤        数据栈      辅助栈        最小值</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1.push 3    3          0             3</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2.push 4    3,4        0,0           3</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3.push 2    3,4,2      0,0,2         2</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4.push 1    3,4,2,1    0,0,2,3       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5.pop       3,4,2      0,0,2         2</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6.pop       3,4        0,0           3</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7.push 0    3,4,0      0,0,2         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6</a:t>
            </a:fld>
            <a:endParaRPr lang="zh-CN" altLang="en-US"/>
          </a:p>
        </p:txBody>
      </p:sp>
    </p:spTree>
    <p:extLst>
      <p:ext uri="{BB962C8B-B14F-4D97-AF65-F5344CB8AC3E}">
        <p14:creationId xmlns:p14="http://schemas.microsoft.com/office/powerpoint/2010/main" val="1460862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i="1" kern="1200" dirty="0" smtClean="0">
                <a:solidFill>
                  <a:schemeClr val="tx1"/>
                </a:solidFill>
                <a:effectLst/>
                <a:latin typeface="Calibri" pitchFamily="34" charset="0"/>
                <a:ea typeface="宋体" pitchFamily="2" charset="-122"/>
                <a:cs typeface="+mn-cs"/>
              </a:rPr>
              <a:t>首先我们用两个指针，分别指向数组的第一个元素和最后一个元素。按照题目旋转的规则，第一个元素应该是大于或者等于最后一个元素的（这其实不完全对，还有特例。后面再讨论特例）。</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接着我们得到处在数组中间的元素。如果该中间元素位于前面的递增子数组，那么它应该大于或者等于第一个指针指向的元素。此时数组中最小的元素应该位于该中间元素的后面。我们可以把第一指针指向该中间元素，这样可以缩小寻找的范围。同样，如果中间元素位于后面的递增子数组，那么它应该小于或者等于第二个指针指向的元素。此时该数组中最小的元素应该位于该中间元素的前面。我们可以把第二个指针指向该中间元素，这样同样可以缩小寻找的范围。我们接着再用更新之后的两个指针，去得到和比较新的中间元素，循环下去。</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24</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25</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26</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27</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28</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29</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30</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31</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32</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34</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100" i="1" kern="1200" dirty="0" smtClean="0">
                <a:solidFill>
                  <a:schemeClr val="tx1"/>
                </a:solidFill>
                <a:effectLst/>
                <a:latin typeface="Calibri" pitchFamily="34" charset="0"/>
                <a:ea typeface="宋体" pitchFamily="2" charset="-122"/>
                <a:cs typeface="+mn-cs"/>
              </a:rPr>
              <a:t>思路：</a:t>
            </a:r>
            <a:br>
              <a:rPr lang="zh-TW" altLang="en-US" sz="1100" i="1" kern="1200" dirty="0" smtClean="0">
                <a:solidFill>
                  <a:schemeClr val="tx1"/>
                </a:solidFill>
                <a:effectLst/>
                <a:latin typeface="Calibri" pitchFamily="34" charset="0"/>
                <a:ea typeface="宋体" pitchFamily="2" charset="-122"/>
                <a:cs typeface="+mn-cs"/>
              </a:rPr>
            </a:br>
            <a:r>
              <a:rPr lang="zh-TW" altLang="en-US" sz="1100" i="1" kern="1200" dirty="0" smtClean="0">
                <a:solidFill>
                  <a:schemeClr val="tx1"/>
                </a:solidFill>
                <a:effectLst/>
                <a:latin typeface="Calibri" pitchFamily="34" charset="0"/>
                <a:ea typeface="宋体" pitchFamily="2" charset="-122"/>
                <a:cs typeface="+mn-cs"/>
              </a:rPr>
              <a:t>* </a:t>
            </a:r>
            <a:r>
              <a:rPr lang="en-US" altLang="zh-TW" sz="1100" i="1" kern="1200" dirty="0" smtClean="0">
                <a:solidFill>
                  <a:schemeClr val="tx1"/>
                </a:solidFill>
                <a:effectLst/>
                <a:latin typeface="Calibri" pitchFamily="34" charset="0"/>
                <a:ea typeface="宋体" pitchFamily="2" charset="-122"/>
                <a:cs typeface="+mn-cs"/>
              </a:rPr>
              <a:t>1</a:t>
            </a:r>
            <a:r>
              <a:rPr lang="zh-TW" altLang="en-US" sz="1100" i="1" kern="1200" dirty="0" smtClean="0">
                <a:solidFill>
                  <a:schemeClr val="tx1"/>
                </a:solidFill>
                <a:effectLst/>
                <a:latin typeface="Calibri" pitchFamily="34" charset="0"/>
                <a:ea typeface="宋体" pitchFamily="2" charset="-122"/>
                <a:cs typeface="+mn-cs"/>
              </a:rPr>
              <a:t>）遍历所有子数组，并逐个计算。</a:t>
            </a:r>
            <a:r>
              <a:rPr lang="en-US" altLang="zh-TW" sz="1100" i="1" kern="1200" dirty="0" smtClean="0">
                <a:solidFill>
                  <a:schemeClr val="tx1"/>
                </a:solidFill>
                <a:effectLst/>
                <a:latin typeface="Calibri" pitchFamily="34" charset="0"/>
                <a:ea typeface="宋体" pitchFamily="2" charset="-122"/>
                <a:cs typeface="+mn-cs"/>
              </a:rPr>
              <a:t>(</a:t>
            </a:r>
            <a:r>
              <a:rPr lang="zh-TW" altLang="en-US" sz="1100" i="1" kern="1200" dirty="0" smtClean="0">
                <a:solidFill>
                  <a:schemeClr val="tx1"/>
                </a:solidFill>
                <a:effectLst/>
                <a:latin typeface="Calibri" pitchFamily="34" charset="0"/>
                <a:ea typeface="宋体" pitchFamily="2" charset="-122"/>
                <a:cs typeface="+mn-cs"/>
              </a:rPr>
              <a:t>所有数组个数 </a:t>
            </a:r>
            <a:r>
              <a:rPr lang="en-US" altLang="zh-TW" sz="1100" i="1" kern="1200" dirty="0" smtClean="0">
                <a:solidFill>
                  <a:schemeClr val="tx1"/>
                </a:solidFill>
                <a:effectLst/>
                <a:latin typeface="Calibri" pitchFamily="34" charset="0"/>
                <a:ea typeface="宋体" pitchFamily="2" charset="-122"/>
                <a:cs typeface="+mn-cs"/>
              </a:rPr>
              <a:t>Cn1 + Cn2 + Cn3 + </a:t>
            </a:r>
            <a:r>
              <a:rPr lang="en-US" altLang="zh-TW" sz="1100" i="1" kern="1200" dirty="0" err="1" smtClean="0">
                <a:solidFill>
                  <a:schemeClr val="tx1"/>
                </a:solidFill>
                <a:effectLst/>
                <a:latin typeface="Calibri" pitchFamily="34" charset="0"/>
                <a:ea typeface="宋体" pitchFamily="2" charset="-122"/>
                <a:cs typeface="+mn-cs"/>
              </a:rPr>
              <a:t>Cnn</a:t>
            </a:r>
            <a:r>
              <a:rPr lang="en-US" altLang="zh-TW" sz="1100" i="1" kern="1200" dirty="0" smtClean="0">
                <a:solidFill>
                  <a:schemeClr val="tx1"/>
                </a:solidFill>
                <a:effectLst/>
                <a:latin typeface="Calibri" pitchFamily="34" charset="0"/>
                <a:ea typeface="宋体" pitchFamily="2" charset="-122"/>
                <a:cs typeface="+mn-cs"/>
              </a:rPr>
              <a:t> -- O(n2</a:t>
            </a:r>
            <a:r>
              <a:rPr lang="zh-TW" altLang="en-US" sz="1100" i="1" kern="1200" dirty="0" smtClean="0">
                <a:solidFill>
                  <a:schemeClr val="tx1"/>
                </a:solidFill>
                <a:effectLst/>
                <a:latin typeface="Calibri" pitchFamily="34" charset="0"/>
                <a:ea typeface="宋体" pitchFamily="2" charset="-122"/>
                <a:cs typeface="+mn-cs"/>
              </a:rPr>
              <a:t>）加上对每个数组求和 </a:t>
            </a:r>
            <a:r>
              <a:rPr lang="en-US" altLang="zh-TW" sz="1100" i="1" kern="1200" dirty="0" smtClean="0">
                <a:solidFill>
                  <a:schemeClr val="tx1"/>
                </a:solidFill>
                <a:effectLst/>
                <a:latin typeface="Calibri" pitchFamily="34" charset="0"/>
                <a:ea typeface="宋体" pitchFamily="2" charset="-122"/>
                <a:cs typeface="+mn-cs"/>
              </a:rPr>
              <a:t>O(n2*n) = O(n3)</a:t>
            </a:r>
            <a:br>
              <a:rPr lang="en-US" altLang="zh-TW" sz="1100" i="1" kern="1200" dirty="0" smtClean="0">
                <a:solidFill>
                  <a:schemeClr val="tx1"/>
                </a:solidFill>
                <a:effectLst/>
                <a:latin typeface="Calibri" pitchFamily="34" charset="0"/>
                <a:ea typeface="宋体" pitchFamily="2" charset="-122"/>
                <a:cs typeface="+mn-cs"/>
              </a:rPr>
            </a:br>
            <a:r>
              <a:rPr lang="en-US" altLang="zh-TW" sz="1100" i="1" kern="1200" dirty="0" smtClean="0">
                <a:solidFill>
                  <a:schemeClr val="tx1"/>
                </a:solidFill>
                <a:effectLst/>
                <a:latin typeface="Calibri" pitchFamily="34" charset="0"/>
                <a:ea typeface="宋体" pitchFamily="2" charset="-122"/>
                <a:cs typeface="+mn-cs"/>
              </a:rPr>
              <a:t>* 2</a:t>
            </a:r>
            <a:r>
              <a:rPr lang="zh-TW" altLang="en-US" sz="1100" i="1" kern="1200" dirty="0" smtClean="0">
                <a:solidFill>
                  <a:schemeClr val="tx1"/>
                </a:solidFill>
                <a:effectLst/>
                <a:latin typeface="Calibri" pitchFamily="34" charset="0"/>
                <a:ea typeface="宋体" pitchFamily="2" charset="-122"/>
                <a:cs typeface="+mn-cs"/>
              </a:rPr>
              <a:t>）当前子数组和一旦为负，则重新计算</a:t>
            </a:r>
            <a:br>
              <a:rPr lang="zh-TW" altLang="en-US" sz="1100" i="1" kern="1200" dirty="0" smtClean="0">
                <a:solidFill>
                  <a:schemeClr val="tx1"/>
                </a:solidFill>
                <a:effectLst/>
                <a:latin typeface="Calibri" pitchFamily="34" charset="0"/>
                <a:ea typeface="宋体" pitchFamily="2" charset="-122"/>
                <a:cs typeface="+mn-cs"/>
              </a:rPr>
            </a:br>
            <a:r>
              <a:rPr lang="zh-TW" altLang="en-US" sz="1100" i="1" kern="1200" dirty="0" smtClean="0">
                <a:solidFill>
                  <a:schemeClr val="tx1"/>
                </a:solidFill>
                <a:effectLst/>
                <a:latin typeface="Calibri" pitchFamily="34" charset="0"/>
                <a:ea typeface="宋体" pitchFamily="2" charset="-122"/>
                <a:cs typeface="+mn-cs"/>
              </a:rPr>
              <a:t>*</a:t>
            </a:r>
            <a:br>
              <a:rPr lang="zh-TW" altLang="en-US" sz="1100" i="1" kern="1200" dirty="0" smtClean="0">
                <a:solidFill>
                  <a:schemeClr val="tx1"/>
                </a:solidFill>
                <a:effectLst/>
                <a:latin typeface="Calibri" pitchFamily="34" charset="0"/>
                <a:ea typeface="宋体" pitchFamily="2" charset="-122"/>
                <a:cs typeface="+mn-cs"/>
              </a:rPr>
            </a:br>
            <a:r>
              <a:rPr lang="zh-TW" altLang="en-US" sz="1100" i="1" kern="1200" dirty="0" smtClean="0">
                <a:solidFill>
                  <a:schemeClr val="tx1"/>
                </a:solidFill>
                <a:effectLst/>
                <a:latin typeface="Calibri" pitchFamily="34" charset="0"/>
                <a:ea typeface="宋体" pitchFamily="2" charset="-122"/>
                <a:cs typeface="+mn-cs"/>
              </a:rPr>
              <a:t>* 例如输入的数组为</a:t>
            </a:r>
            <a:r>
              <a:rPr lang="en-US" altLang="zh-TW" sz="1100" i="1" kern="1200" dirty="0" smtClean="0">
                <a:solidFill>
                  <a:schemeClr val="tx1"/>
                </a:solidFill>
                <a:effectLst/>
                <a:latin typeface="Calibri" pitchFamily="34" charset="0"/>
                <a:ea typeface="宋体" pitchFamily="2" charset="-122"/>
                <a:cs typeface="+mn-cs"/>
              </a:rPr>
              <a:t>1, -2, 3, 10, -4, 7, 2, -5</a:t>
            </a:r>
            <a:r>
              <a:rPr lang="zh-TW" altLang="en-US" sz="1100" i="1" kern="1200" dirty="0" smtClean="0">
                <a:solidFill>
                  <a:schemeClr val="tx1"/>
                </a:solidFill>
                <a:effectLst/>
                <a:latin typeface="Calibri" pitchFamily="34" charset="0"/>
                <a:ea typeface="宋体" pitchFamily="2" charset="-122"/>
                <a:cs typeface="+mn-cs"/>
              </a:rPr>
              <a:t>，和最大的子数组为</a:t>
            </a:r>
            <a:r>
              <a:rPr lang="en-US" altLang="zh-TW" sz="1100" i="1" kern="1200" dirty="0" smtClean="0">
                <a:solidFill>
                  <a:schemeClr val="tx1"/>
                </a:solidFill>
                <a:effectLst/>
                <a:latin typeface="Calibri" pitchFamily="34" charset="0"/>
                <a:ea typeface="宋体" pitchFamily="2" charset="-122"/>
                <a:cs typeface="+mn-cs"/>
              </a:rPr>
              <a:t>3, 10, -4, 7, 2</a:t>
            </a:r>
            <a:r>
              <a:rPr lang="zh-TW" altLang="en-US" sz="1100" i="1" kern="1200" dirty="0" smtClean="0">
                <a:solidFill>
                  <a:schemeClr val="tx1"/>
                </a:solidFill>
                <a:effectLst/>
                <a:latin typeface="Calibri" pitchFamily="34" charset="0"/>
                <a:ea typeface="宋体" pitchFamily="2" charset="-122"/>
                <a:cs typeface="+mn-cs"/>
              </a:rPr>
              <a:t>，因此输出为该子数组的和</a:t>
            </a:r>
            <a:r>
              <a:rPr lang="en-US" altLang="zh-TW" sz="1100" i="1" kern="1200" dirty="0" smtClean="0">
                <a:solidFill>
                  <a:schemeClr val="tx1"/>
                </a:solidFill>
                <a:effectLst/>
                <a:latin typeface="Calibri" pitchFamily="34" charset="0"/>
                <a:ea typeface="宋体" pitchFamily="2" charset="-122"/>
                <a:cs typeface="+mn-cs"/>
              </a:rPr>
              <a:t>18</a:t>
            </a:r>
            <a:r>
              <a:rPr lang="zh-TW" altLang="en-US" sz="1100" i="1" kern="1200" dirty="0" smtClean="0">
                <a:solidFill>
                  <a:schemeClr val="tx1"/>
                </a:solidFill>
                <a:effectLst/>
                <a:latin typeface="Calibri" pitchFamily="34" charset="0"/>
                <a:ea typeface="宋体" pitchFamily="2" charset="-122"/>
                <a:cs typeface="+mn-cs"/>
              </a:rPr>
              <a:t>。</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7</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35</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36</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37</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38</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mr-IN" sz="1100" i="1" kern="1200" dirty="0" smtClean="0">
                <a:solidFill>
                  <a:schemeClr val="tx1"/>
                </a:solidFill>
                <a:effectLst/>
                <a:latin typeface="Calibri" pitchFamily="34" charset="0"/>
                <a:ea typeface="宋体" pitchFamily="2" charset="-122"/>
                <a:cs typeface="+mn-cs"/>
              </a:rPr>
              <a:t>如果我们记字符串</a:t>
            </a:r>
            <a:r>
              <a:rPr lang="mr-IN" altLang="zh-CN" sz="1100" i="1" kern="1200" dirty="0" smtClean="0">
                <a:solidFill>
                  <a:schemeClr val="tx1"/>
                </a:solidFill>
                <a:effectLst/>
                <a:latin typeface="Calibri" pitchFamily="34" charset="0"/>
                <a:ea typeface="宋体" pitchFamily="2" charset="-122"/>
                <a:cs typeface="+mn-cs"/>
              </a:rPr>
              <a:t>Xi</a:t>
            </a:r>
            <a:r>
              <a:rPr lang="zh-CN" altLang="mr-IN" sz="1100" i="1" kern="1200" dirty="0" smtClean="0">
                <a:solidFill>
                  <a:schemeClr val="tx1"/>
                </a:solidFill>
                <a:effectLst/>
                <a:latin typeface="Calibri" pitchFamily="34" charset="0"/>
                <a:ea typeface="宋体" pitchFamily="2" charset="-122"/>
                <a:cs typeface="+mn-cs"/>
              </a:rPr>
              <a:t>和</a:t>
            </a:r>
            <a:r>
              <a:rPr lang="mr-IN" altLang="zh-CN" sz="1100" i="1" kern="1200" dirty="0" smtClean="0">
                <a:solidFill>
                  <a:schemeClr val="tx1"/>
                </a:solidFill>
                <a:effectLst/>
                <a:latin typeface="Calibri" pitchFamily="34" charset="0"/>
                <a:ea typeface="宋体" pitchFamily="2" charset="-122"/>
                <a:cs typeface="+mn-cs"/>
              </a:rPr>
              <a:t>Yj</a:t>
            </a:r>
            <a:r>
              <a:rPr lang="zh-CN" altLang="mr-IN" sz="1100" i="1" kern="1200" dirty="0" smtClean="0">
                <a:solidFill>
                  <a:schemeClr val="tx1"/>
                </a:solidFill>
                <a:effectLst/>
                <a:latin typeface="Calibri" pitchFamily="34" charset="0"/>
                <a:ea typeface="宋体" pitchFamily="2" charset="-122"/>
                <a:cs typeface="+mn-cs"/>
              </a:rPr>
              <a:t>的</a:t>
            </a:r>
            <a:r>
              <a:rPr lang="mr-IN" altLang="zh-CN" sz="1100" i="1" kern="1200" dirty="0" smtClean="0">
                <a:solidFill>
                  <a:schemeClr val="tx1"/>
                </a:solidFill>
                <a:effectLst/>
                <a:latin typeface="Calibri" pitchFamily="34" charset="0"/>
                <a:ea typeface="宋体" pitchFamily="2" charset="-122"/>
                <a:cs typeface="+mn-cs"/>
              </a:rPr>
              <a:t>LCS</a:t>
            </a:r>
            <a:r>
              <a:rPr lang="zh-CN" altLang="mr-IN" sz="1100" i="1" kern="1200" dirty="0" smtClean="0">
                <a:solidFill>
                  <a:schemeClr val="tx1"/>
                </a:solidFill>
                <a:effectLst/>
                <a:latin typeface="Calibri" pitchFamily="34" charset="0"/>
                <a:ea typeface="宋体" pitchFamily="2" charset="-122"/>
                <a:cs typeface="+mn-cs"/>
              </a:rPr>
              <a:t>的长度为</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，我们可以递归地求</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      0                               if i&lt;0 or j&lt;0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c[i,j]=       c[i-1,j-1]+1                    if i,j&gt;=0 and xi=xj</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max(c[i,j-1],c[i-1,j]           if i,j&gt;=0 and xi≠xj</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39</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40</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41</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mr-IN" sz="1100" i="1" kern="1200" dirty="0" smtClean="0">
                <a:solidFill>
                  <a:schemeClr val="tx1"/>
                </a:solidFill>
                <a:effectLst/>
                <a:latin typeface="Calibri" pitchFamily="34" charset="0"/>
                <a:ea typeface="宋体" pitchFamily="2" charset="-122"/>
                <a:cs typeface="+mn-cs"/>
              </a:rPr>
              <a:t>如果我们记字符串</a:t>
            </a:r>
            <a:r>
              <a:rPr lang="mr-IN" altLang="zh-CN" sz="1100" i="1" kern="1200" dirty="0" smtClean="0">
                <a:solidFill>
                  <a:schemeClr val="tx1"/>
                </a:solidFill>
                <a:effectLst/>
                <a:latin typeface="Calibri" pitchFamily="34" charset="0"/>
                <a:ea typeface="宋体" pitchFamily="2" charset="-122"/>
                <a:cs typeface="+mn-cs"/>
              </a:rPr>
              <a:t>Xi</a:t>
            </a:r>
            <a:r>
              <a:rPr lang="zh-CN" altLang="mr-IN" sz="1100" i="1" kern="1200" dirty="0" smtClean="0">
                <a:solidFill>
                  <a:schemeClr val="tx1"/>
                </a:solidFill>
                <a:effectLst/>
                <a:latin typeface="Calibri" pitchFamily="34" charset="0"/>
                <a:ea typeface="宋体" pitchFamily="2" charset="-122"/>
                <a:cs typeface="+mn-cs"/>
              </a:rPr>
              <a:t>和</a:t>
            </a:r>
            <a:r>
              <a:rPr lang="mr-IN" altLang="zh-CN" sz="1100" i="1" kern="1200" dirty="0" smtClean="0">
                <a:solidFill>
                  <a:schemeClr val="tx1"/>
                </a:solidFill>
                <a:effectLst/>
                <a:latin typeface="Calibri" pitchFamily="34" charset="0"/>
                <a:ea typeface="宋体" pitchFamily="2" charset="-122"/>
                <a:cs typeface="+mn-cs"/>
              </a:rPr>
              <a:t>Yj</a:t>
            </a:r>
            <a:r>
              <a:rPr lang="zh-CN" altLang="mr-IN" sz="1100" i="1" kern="1200" dirty="0" smtClean="0">
                <a:solidFill>
                  <a:schemeClr val="tx1"/>
                </a:solidFill>
                <a:effectLst/>
                <a:latin typeface="Calibri" pitchFamily="34" charset="0"/>
                <a:ea typeface="宋体" pitchFamily="2" charset="-122"/>
                <a:cs typeface="+mn-cs"/>
              </a:rPr>
              <a:t>的</a:t>
            </a:r>
            <a:r>
              <a:rPr lang="mr-IN" altLang="zh-CN" sz="1100" i="1" kern="1200" dirty="0" smtClean="0">
                <a:solidFill>
                  <a:schemeClr val="tx1"/>
                </a:solidFill>
                <a:effectLst/>
                <a:latin typeface="Calibri" pitchFamily="34" charset="0"/>
                <a:ea typeface="宋体" pitchFamily="2" charset="-122"/>
                <a:cs typeface="+mn-cs"/>
              </a:rPr>
              <a:t>LCS</a:t>
            </a:r>
            <a:r>
              <a:rPr lang="zh-CN" altLang="mr-IN" sz="1100" i="1" kern="1200" dirty="0" smtClean="0">
                <a:solidFill>
                  <a:schemeClr val="tx1"/>
                </a:solidFill>
                <a:effectLst/>
                <a:latin typeface="Calibri" pitchFamily="34" charset="0"/>
                <a:ea typeface="宋体" pitchFamily="2" charset="-122"/>
                <a:cs typeface="+mn-cs"/>
              </a:rPr>
              <a:t>的长度为</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，我们可以递归地求</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      0                               if i&lt;0 or j&lt;0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c[i,j]=       c[i-1,j-1]+1                    if i,j&gt;=0 and xi=xj</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max(c[i,j-1],c[i-1,j]           if i,j&gt;=0 and xi≠xj</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42</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44</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mr-IN" sz="1100" i="1" kern="1200" dirty="0" smtClean="0">
                <a:solidFill>
                  <a:schemeClr val="tx1"/>
                </a:solidFill>
                <a:effectLst/>
                <a:latin typeface="Calibri" pitchFamily="34" charset="0"/>
                <a:ea typeface="宋体" pitchFamily="2" charset="-122"/>
                <a:cs typeface="+mn-cs"/>
              </a:rPr>
              <a:t>如果我们记字符串</a:t>
            </a:r>
            <a:r>
              <a:rPr lang="mr-IN" altLang="zh-CN" sz="1100" i="1" kern="1200" dirty="0" smtClean="0">
                <a:solidFill>
                  <a:schemeClr val="tx1"/>
                </a:solidFill>
                <a:effectLst/>
                <a:latin typeface="Calibri" pitchFamily="34" charset="0"/>
                <a:ea typeface="宋体" pitchFamily="2" charset="-122"/>
                <a:cs typeface="+mn-cs"/>
              </a:rPr>
              <a:t>Xi</a:t>
            </a:r>
            <a:r>
              <a:rPr lang="zh-CN" altLang="mr-IN" sz="1100" i="1" kern="1200" dirty="0" smtClean="0">
                <a:solidFill>
                  <a:schemeClr val="tx1"/>
                </a:solidFill>
                <a:effectLst/>
                <a:latin typeface="Calibri" pitchFamily="34" charset="0"/>
                <a:ea typeface="宋体" pitchFamily="2" charset="-122"/>
                <a:cs typeface="+mn-cs"/>
              </a:rPr>
              <a:t>和</a:t>
            </a:r>
            <a:r>
              <a:rPr lang="mr-IN" altLang="zh-CN" sz="1100" i="1" kern="1200" dirty="0" smtClean="0">
                <a:solidFill>
                  <a:schemeClr val="tx1"/>
                </a:solidFill>
                <a:effectLst/>
                <a:latin typeface="Calibri" pitchFamily="34" charset="0"/>
                <a:ea typeface="宋体" pitchFamily="2" charset="-122"/>
                <a:cs typeface="+mn-cs"/>
              </a:rPr>
              <a:t>Yj</a:t>
            </a:r>
            <a:r>
              <a:rPr lang="zh-CN" altLang="mr-IN" sz="1100" i="1" kern="1200" dirty="0" smtClean="0">
                <a:solidFill>
                  <a:schemeClr val="tx1"/>
                </a:solidFill>
                <a:effectLst/>
                <a:latin typeface="Calibri" pitchFamily="34" charset="0"/>
                <a:ea typeface="宋体" pitchFamily="2" charset="-122"/>
                <a:cs typeface="+mn-cs"/>
              </a:rPr>
              <a:t>的</a:t>
            </a:r>
            <a:r>
              <a:rPr lang="mr-IN" altLang="zh-CN" sz="1100" i="1" kern="1200" dirty="0" smtClean="0">
                <a:solidFill>
                  <a:schemeClr val="tx1"/>
                </a:solidFill>
                <a:effectLst/>
                <a:latin typeface="Calibri" pitchFamily="34" charset="0"/>
                <a:ea typeface="宋体" pitchFamily="2" charset="-122"/>
                <a:cs typeface="+mn-cs"/>
              </a:rPr>
              <a:t>LCS</a:t>
            </a:r>
            <a:r>
              <a:rPr lang="zh-CN" altLang="mr-IN" sz="1100" i="1" kern="1200" dirty="0" smtClean="0">
                <a:solidFill>
                  <a:schemeClr val="tx1"/>
                </a:solidFill>
                <a:effectLst/>
                <a:latin typeface="Calibri" pitchFamily="34" charset="0"/>
                <a:ea typeface="宋体" pitchFamily="2" charset="-122"/>
                <a:cs typeface="+mn-cs"/>
              </a:rPr>
              <a:t>的长度为</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，我们可以递归地求</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      0                               if i&lt;0 or j&lt;0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c[i,j]=       c[i-1,j-1]+1                    if i,j&gt;=0 and xi=xj</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max(c[i,j-1],c[i-1,j]           if i,j&gt;=0 and xi≠xj</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45</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100" i="1" kern="1200" dirty="0" smtClean="0">
                <a:solidFill>
                  <a:schemeClr val="tx1"/>
                </a:solidFill>
                <a:effectLst/>
                <a:latin typeface="Calibri" pitchFamily="34" charset="0"/>
                <a:ea typeface="宋体" pitchFamily="2" charset="-122"/>
                <a:cs typeface="+mn-cs"/>
              </a:rPr>
              <a:t>思路：</a:t>
            </a:r>
            <a:br>
              <a:rPr lang="zh-TW" altLang="en-US" sz="1100" i="1" kern="1200" dirty="0" smtClean="0">
                <a:solidFill>
                  <a:schemeClr val="tx1"/>
                </a:solidFill>
                <a:effectLst/>
                <a:latin typeface="Calibri" pitchFamily="34" charset="0"/>
                <a:ea typeface="宋体" pitchFamily="2" charset="-122"/>
                <a:cs typeface="+mn-cs"/>
              </a:rPr>
            </a:br>
            <a:r>
              <a:rPr lang="zh-TW" altLang="en-US" sz="1100" i="1" kern="1200" dirty="0" smtClean="0">
                <a:solidFill>
                  <a:schemeClr val="tx1"/>
                </a:solidFill>
                <a:effectLst/>
                <a:latin typeface="Calibri" pitchFamily="34" charset="0"/>
                <a:ea typeface="宋体" pitchFamily="2" charset="-122"/>
                <a:cs typeface="+mn-cs"/>
              </a:rPr>
              <a:t>* </a:t>
            </a:r>
            <a:r>
              <a:rPr lang="en-US" altLang="zh-TW" sz="1100" i="1" kern="1200" dirty="0" smtClean="0">
                <a:solidFill>
                  <a:schemeClr val="tx1"/>
                </a:solidFill>
                <a:effectLst/>
                <a:latin typeface="Calibri" pitchFamily="34" charset="0"/>
                <a:ea typeface="宋体" pitchFamily="2" charset="-122"/>
                <a:cs typeface="+mn-cs"/>
              </a:rPr>
              <a:t>1</a:t>
            </a:r>
            <a:r>
              <a:rPr lang="zh-TW" altLang="en-US" sz="1100" i="1" kern="1200" dirty="0" smtClean="0">
                <a:solidFill>
                  <a:schemeClr val="tx1"/>
                </a:solidFill>
                <a:effectLst/>
                <a:latin typeface="Calibri" pitchFamily="34" charset="0"/>
                <a:ea typeface="宋体" pitchFamily="2" charset="-122"/>
                <a:cs typeface="+mn-cs"/>
              </a:rPr>
              <a:t>）遍历所有子数组，并逐个计算。</a:t>
            </a:r>
            <a:r>
              <a:rPr lang="en-US" altLang="zh-TW" sz="1100" i="1" kern="1200" dirty="0" smtClean="0">
                <a:solidFill>
                  <a:schemeClr val="tx1"/>
                </a:solidFill>
                <a:effectLst/>
                <a:latin typeface="Calibri" pitchFamily="34" charset="0"/>
                <a:ea typeface="宋体" pitchFamily="2" charset="-122"/>
                <a:cs typeface="+mn-cs"/>
              </a:rPr>
              <a:t>(</a:t>
            </a:r>
            <a:r>
              <a:rPr lang="zh-TW" altLang="en-US" sz="1100" i="1" kern="1200" dirty="0" smtClean="0">
                <a:solidFill>
                  <a:schemeClr val="tx1"/>
                </a:solidFill>
                <a:effectLst/>
                <a:latin typeface="Calibri" pitchFamily="34" charset="0"/>
                <a:ea typeface="宋体" pitchFamily="2" charset="-122"/>
                <a:cs typeface="+mn-cs"/>
              </a:rPr>
              <a:t>所有数组个数 </a:t>
            </a:r>
            <a:r>
              <a:rPr lang="en-US" altLang="zh-TW" sz="1100" i="1" kern="1200" dirty="0" smtClean="0">
                <a:solidFill>
                  <a:schemeClr val="tx1"/>
                </a:solidFill>
                <a:effectLst/>
                <a:latin typeface="Calibri" pitchFamily="34" charset="0"/>
                <a:ea typeface="宋体" pitchFamily="2" charset="-122"/>
                <a:cs typeface="+mn-cs"/>
              </a:rPr>
              <a:t>Cn1 + Cn2 + Cn3 + </a:t>
            </a:r>
            <a:r>
              <a:rPr lang="en-US" altLang="zh-TW" sz="1100" i="1" kern="1200" dirty="0" err="1" smtClean="0">
                <a:solidFill>
                  <a:schemeClr val="tx1"/>
                </a:solidFill>
                <a:effectLst/>
                <a:latin typeface="Calibri" pitchFamily="34" charset="0"/>
                <a:ea typeface="宋体" pitchFamily="2" charset="-122"/>
                <a:cs typeface="+mn-cs"/>
              </a:rPr>
              <a:t>Cnn</a:t>
            </a:r>
            <a:r>
              <a:rPr lang="en-US" altLang="zh-TW" sz="1100" i="1" kern="1200" dirty="0" smtClean="0">
                <a:solidFill>
                  <a:schemeClr val="tx1"/>
                </a:solidFill>
                <a:effectLst/>
                <a:latin typeface="Calibri" pitchFamily="34" charset="0"/>
                <a:ea typeface="宋体" pitchFamily="2" charset="-122"/>
                <a:cs typeface="+mn-cs"/>
              </a:rPr>
              <a:t> -- O(n2</a:t>
            </a:r>
            <a:r>
              <a:rPr lang="zh-TW" altLang="en-US" sz="1100" i="1" kern="1200" dirty="0" smtClean="0">
                <a:solidFill>
                  <a:schemeClr val="tx1"/>
                </a:solidFill>
                <a:effectLst/>
                <a:latin typeface="Calibri" pitchFamily="34" charset="0"/>
                <a:ea typeface="宋体" pitchFamily="2" charset="-122"/>
                <a:cs typeface="+mn-cs"/>
              </a:rPr>
              <a:t>）加上对每个数组求和 </a:t>
            </a:r>
            <a:r>
              <a:rPr lang="en-US" altLang="zh-TW" sz="1100" i="1" kern="1200" dirty="0" smtClean="0">
                <a:solidFill>
                  <a:schemeClr val="tx1"/>
                </a:solidFill>
                <a:effectLst/>
                <a:latin typeface="Calibri" pitchFamily="34" charset="0"/>
                <a:ea typeface="宋体" pitchFamily="2" charset="-122"/>
                <a:cs typeface="+mn-cs"/>
              </a:rPr>
              <a:t>O(n2*n) = O(n3)</a:t>
            </a:r>
            <a:br>
              <a:rPr lang="en-US" altLang="zh-TW" sz="1100" i="1" kern="1200" dirty="0" smtClean="0">
                <a:solidFill>
                  <a:schemeClr val="tx1"/>
                </a:solidFill>
                <a:effectLst/>
                <a:latin typeface="Calibri" pitchFamily="34" charset="0"/>
                <a:ea typeface="宋体" pitchFamily="2" charset="-122"/>
                <a:cs typeface="+mn-cs"/>
              </a:rPr>
            </a:br>
            <a:r>
              <a:rPr lang="en-US" altLang="zh-TW" sz="1100" i="1" kern="1200" dirty="0" smtClean="0">
                <a:solidFill>
                  <a:schemeClr val="tx1"/>
                </a:solidFill>
                <a:effectLst/>
                <a:latin typeface="Calibri" pitchFamily="34" charset="0"/>
                <a:ea typeface="宋体" pitchFamily="2" charset="-122"/>
                <a:cs typeface="+mn-cs"/>
              </a:rPr>
              <a:t>* 2</a:t>
            </a:r>
            <a:r>
              <a:rPr lang="zh-TW" altLang="en-US" sz="1100" i="1" kern="1200" dirty="0" smtClean="0">
                <a:solidFill>
                  <a:schemeClr val="tx1"/>
                </a:solidFill>
                <a:effectLst/>
                <a:latin typeface="Calibri" pitchFamily="34" charset="0"/>
                <a:ea typeface="宋体" pitchFamily="2" charset="-122"/>
                <a:cs typeface="+mn-cs"/>
              </a:rPr>
              <a:t>）当前子数组和一旦为负，则重新计算</a:t>
            </a:r>
            <a:br>
              <a:rPr lang="zh-TW" altLang="en-US" sz="1100" i="1" kern="1200" dirty="0" smtClean="0">
                <a:solidFill>
                  <a:schemeClr val="tx1"/>
                </a:solidFill>
                <a:effectLst/>
                <a:latin typeface="Calibri" pitchFamily="34" charset="0"/>
                <a:ea typeface="宋体" pitchFamily="2" charset="-122"/>
                <a:cs typeface="+mn-cs"/>
              </a:rPr>
            </a:br>
            <a:r>
              <a:rPr lang="zh-TW" altLang="en-US" sz="1100" i="1" kern="1200" dirty="0" smtClean="0">
                <a:solidFill>
                  <a:schemeClr val="tx1"/>
                </a:solidFill>
                <a:effectLst/>
                <a:latin typeface="Calibri" pitchFamily="34" charset="0"/>
                <a:ea typeface="宋体" pitchFamily="2" charset="-122"/>
                <a:cs typeface="+mn-cs"/>
              </a:rPr>
              <a:t>*</a:t>
            </a:r>
            <a:br>
              <a:rPr lang="zh-TW" altLang="en-US" sz="1100" i="1" kern="1200" dirty="0" smtClean="0">
                <a:solidFill>
                  <a:schemeClr val="tx1"/>
                </a:solidFill>
                <a:effectLst/>
                <a:latin typeface="Calibri" pitchFamily="34" charset="0"/>
                <a:ea typeface="宋体" pitchFamily="2" charset="-122"/>
                <a:cs typeface="+mn-cs"/>
              </a:rPr>
            </a:br>
            <a:r>
              <a:rPr lang="zh-TW" altLang="en-US" sz="1100" i="1" kern="1200" dirty="0" smtClean="0">
                <a:solidFill>
                  <a:schemeClr val="tx1"/>
                </a:solidFill>
                <a:effectLst/>
                <a:latin typeface="Calibri" pitchFamily="34" charset="0"/>
                <a:ea typeface="宋体" pitchFamily="2" charset="-122"/>
                <a:cs typeface="+mn-cs"/>
              </a:rPr>
              <a:t>* 例如输入的数组为</a:t>
            </a:r>
            <a:r>
              <a:rPr lang="en-US" altLang="zh-TW" sz="1100" i="1" kern="1200" dirty="0" smtClean="0">
                <a:solidFill>
                  <a:schemeClr val="tx1"/>
                </a:solidFill>
                <a:effectLst/>
                <a:latin typeface="Calibri" pitchFamily="34" charset="0"/>
                <a:ea typeface="宋体" pitchFamily="2" charset="-122"/>
                <a:cs typeface="+mn-cs"/>
              </a:rPr>
              <a:t>1, -2, 3, 10, -4, 7, 2, -5</a:t>
            </a:r>
            <a:r>
              <a:rPr lang="zh-TW" altLang="en-US" sz="1100" i="1" kern="1200" dirty="0" smtClean="0">
                <a:solidFill>
                  <a:schemeClr val="tx1"/>
                </a:solidFill>
                <a:effectLst/>
                <a:latin typeface="Calibri" pitchFamily="34" charset="0"/>
                <a:ea typeface="宋体" pitchFamily="2" charset="-122"/>
                <a:cs typeface="+mn-cs"/>
              </a:rPr>
              <a:t>，和最大的子数组为</a:t>
            </a:r>
            <a:r>
              <a:rPr lang="en-US" altLang="zh-TW" sz="1100" i="1" kern="1200" dirty="0" smtClean="0">
                <a:solidFill>
                  <a:schemeClr val="tx1"/>
                </a:solidFill>
                <a:effectLst/>
                <a:latin typeface="Calibri" pitchFamily="34" charset="0"/>
                <a:ea typeface="宋体" pitchFamily="2" charset="-122"/>
                <a:cs typeface="+mn-cs"/>
              </a:rPr>
              <a:t>3, 10, -4, 7, 2</a:t>
            </a:r>
            <a:r>
              <a:rPr lang="zh-TW" altLang="en-US" sz="1100" i="1" kern="1200" dirty="0" smtClean="0">
                <a:solidFill>
                  <a:schemeClr val="tx1"/>
                </a:solidFill>
                <a:effectLst/>
                <a:latin typeface="Calibri" pitchFamily="34" charset="0"/>
                <a:ea typeface="宋体" pitchFamily="2" charset="-122"/>
                <a:cs typeface="+mn-cs"/>
              </a:rPr>
              <a:t>，因此输出为该子数组的和</a:t>
            </a:r>
            <a:r>
              <a:rPr lang="en-US" altLang="zh-TW" sz="1100" i="1" kern="1200" dirty="0" smtClean="0">
                <a:solidFill>
                  <a:schemeClr val="tx1"/>
                </a:solidFill>
                <a:effectLst/>
                <a:latin typeface="Calibri" pitchFamily="34" charset="0"/>
                <a:ea typeface="宋体" pitchFamily="2" charset="-122"/>
                <a:cs typeface="+mn-cs"/>
              </a:rPr>
              <a:t>18</a:t>
            </a:r>
            <a:r>
              <a:rPr lang="zh-TW" altLang="en-US" sz="1100" i="1" kern="1200" dirty="0" smtClean="0">
                <a:solidFill>
                  <a:schemeClr val="tx1"/>
                </a:solidFill>
                <a:effectLst/>
                <a:latin typeface="Calibri" pitchFamily="34" charset="0"/>
                <a:ea typeface="宋体" pitchFamily="2" charset="-122"/>
                <a:cs typeface="+mn-cs"/>
              </a:rPr>
              <a:t>。</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8</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46</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47</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mr-IN" sz="1100" i="1" kern="1200" dirty="0" smtClean="0">
                <a:solidFill>
                  <a:schemeClr val="tx1"/>
                </a:solidFill>
                <a:effectLst/>
                <a:latin typeface="Calibri" pitchFamily="34" charset="0"/>
                <a:ea typeface="宋体" pitchFamily="2" charset="-122"/>
                <a:cs typeface="+mn-cs"/>
              </a:rPr>
              <a:t>如果我们记字符串</a:t>
            </a:r>
            <a:r>
              <a:rPr lang="mr-IN" altLang="zh-CN" sz="1100" i="1" kern="1200" dirty="0" smtClean="0">
                <a:solidFill>
                  <a:schemeClr val="tx1"/>
                </a:solidFill>
                <a:effectLst/>
                <a:latin typeface="Calibri" pitchFamily="34" charset="0"/>
                <a:ea typeface="宋体" pitchFamily="2" charset="-122"/>
                <a:cs typeface="+mn-cs"/>
              </a:rPr>
              <a:t>Xi</a:t>
            </a:r>
            <a:r>
              <a:rPr lang="zh-CN" altLang="mr-IN" sz="1100" i="1" kern="1200" dirty="0" smtClean="0">
                <a:solidFill>
                  <a:schemeClr val="tx1"/>
                </a:solidFill>
                <a:effectLst/>
                <a:latin typeface="Calibri" pitchFamily="34" charset="0"/>
                <a:ea typeface="宋体" pitchFamily="2" charset="-122"/>
                <a:cs typeface="+mn-cs"/>
              </a:rPr>
              <a:t>和</a:t>
            </a:r>
            <a:r>
              <a:rPr lang="mr-IN" altLang="zh-CN" sz="1100" i="1" kern="1200" dirty="0" smtClean="0">
                <a:solidFill>
                  <a:schemeClr val="tx1"/>
                </a:solidFill>
                <a:effectLst/>
                <a:latin typeface="Calibri" pitchFamily="34" charset="0"/>
                <a:ea typeface="宋体" pitchFamily="2" charset="-122"/>
                <a:cs typeface="+mn-cs"/>
              </a:rPr>
              <a:t>Yj</a:t>
            </a:r>
            <a:r>
              <a:rPr lang="zh-CN" altLang="mr-IN" sz="1100" i="1" kern="1200" dirty="0" smtClean="0">
                <a:solidFill>
                  <a:schemeClr val="tx1"/>
                </a:solidFill>
                <a:effectLst/>
                <a:latin typeface="Calibri" pitchFamily="34" charset="0"/>
                <a:ea typeface="宋体" pitchFamily="2" charset="-122"/>
                <a:cs typeface="+mn-cs"/>
              </a:rPr>
              <a:t>的</a:t>
            </a:r>
            <a:r>
              <a:rPr lang="mr-IN" altLang="zh-CN" sz="1100" i="1" kern="1200" dirty="0" smtClean="0">
                <a:solidFill>
                  <a:schemeClr val="tx1"/>
                </a:solidFill>
                <a:effectLst/>
                <a:latin typeface="Calibri" pitchFamily="34" charset="0"/>
                <a:ea typeface="宋体" pitchFamily="2" charset="-122"/>
                <a:cs typeface="+mn-cs"/>
              </a:rPr>
              <a:t>LCS</a:t>
            </a:r>
            <a:r>
              <a:rPr lang="zh-CN" altLang="mr-IN" sz="1100" i="1" kern="1200" dirty="0" smtClean="0">
                <a:solidFill>
                  <a:schemeClr val="tx1"/>
                </a:solidFill>
                <a:effectLst/>
                <a:latin typeface="Calibri" pitchFamily="34" charset="0"/>
                <a:ea typeface="宋体" pitchFamily="2" charset="-122"/>
                <a:cs typeface="+mn-cs"/>
              </a:rPr>
              <a:t>的长度为</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，我们可以递归地求</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      0                               if i&lt;0 or j&lt;0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c[i,j]=       c[i-1,j-1]+1                    if i,j&gt;=0 and xi=xj</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max(c[i,j-1],c[i-1,j]           if i,j&gt;=0 and xi≠xj</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48</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50</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mr-IN" sz="1100" i="1" kern="1200" dirty="0" smtClean="0">
                <a:solidFill>
                  <a:schemeClr val="tx1"/>
                </a:solidFill>
                <a:effectLst/>
                <a:latin typeface="Calibri" pitchFamily="34" charset="0"/>
                <a:ea typeface="宋体" pitchFamily="2" charset="-122"/>
                <a:cs typeface="+mn-cs"/>
              </a:rPr>
              <a:t>如果我们记字符串</a:t>
            </a:r>
            <a:r>
              <a:rPr lang="mr-IN" altLang="zh-CN" sz="1100" i="1" kern="1200" dirty="0" smtClean="0">
                <a:solidFill>
                  <a:schemeClr val="tx1"/>
                </a:solidFill>
                <a:effectLst/>
                <a:latin typeface="Calibri" pitchFamily="34" charset="0"/>
                <a:ea typeface="宋体" pitchFamily="2" charset="-122"/>
                <a:cs typeface="+mn-cs"/>
              </a:rPr>
              <a:t>Xi</a:t>
            </a:r>
            <a:r>
              <a:rPr lang="zh-CN" altLang="mr-IN" sz="1100" i="1" kern="1200" dirty="0" smtClean="0">
                <a:solidFill>
                  <a:schemeClr val="tx1"/>
                </a:solidFill>
                <a:effectLst/>
                <a:latin typeface="Calibri" pitchFamily="34" charset="0"/>
                <a:ea typeface="宋体" pitchFamily="2" charset="-122"/>
                <a:cs typeface="+mn-cs"/>
              </a:rPr>
              <a:t>和</a:t>
            </a:r>
            <a:r>
              <a:rPr lang="mr-IN" altLang="zh-CN" sz="1100" i="1" kern="1200" dirty="0" smtClean="0">
                <a:solidFill>
                  <a:schemeClr val="tx1"/>
                </a:solidFill>
                <a:effectLst/>
                <a:latin typeface="Calibri" pitchFamily="34" charset="0"/>
                <a:ea typeface="宋体" pitchFamily="2" charset="-122"/>
                <a:cs typeface="+mn-cs"/>
              </a:rPr>
              <a:t>Yj</a:t>
            </a:r>
            <a:r>
              <a:rPr lang="zh-CN" altLang="mr-IN" sz="1100" i="1" kern="1200" dirty="0" smtClean="0">
                <a:solidFill>
                  <a:schemeClr val="tx1"/>
                </a:solidFill>
                <a:effectLst/>
                <a:latin typeface="Calibri" pitchFamily="34" charset="0"/>
                <a:ea typeface="宋体" pitchFamily="2" charset="-122"/>
                <a:cs typeface="+mn-cs"/>
              </a:rPr>
              <a:t>的</a:t>
            </a:r>
            <a:r>
              <a:rPr lang="mr-IN" altLang="zh-CN" sz="1100" i="1" kern="1200" dirty="0" smtClean="0">
                <a:solidFill>
                  <a:schemeClr val="tx1"/>
                </a:solidFill>
                <a:effectLst/>
                <a:latin typeface="Calibri" pitchFamily="34" charset="0"/>
                <a:ea typeface="宋体" pitchFamily="2" charset="-122"/>
                <a:cs typeface="+mn-cs"/>
              </a:rPr>
              <a:t>LCS</a:t>
            </a:r>
            <a:r>
              <a:rPr lang="zh-CN" altLang="mr-IN" sz="1100" i="1" kern="1200" dirty="0" smtClean="0">
                <a:solidFill>
                  <a:schemeClr val="tx1"/>
                </a:solidFill>
                <a:effectLst/>
                <a:latin typeface="Calibri" pitchFamily="34" charset="0"/>
                <a:ea typeface="宋体" pitchFamily="2" charset="-122"/>
                <a:cs typeface="+mn-cs"/>
              </a:rPr>
              <a:t>的长度为</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，我们可以递归地求</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      0                               if i&lt;0 or j&lt;0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c[i,j]=       c[i-1,j-1]+1                    if i,j&gt;=0 and xi=xj</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max(c[i,j-1],c[i-1,j]           if i,j&gt;=0 and xi≠xj</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51</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52</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mr-IN" sz="1100" i="1" kern="1200" dirty="0" smtClean="0">
                <a:solidFill>
                  <a:schemeClr val="tx1"/>
                </a:solidFill>
                <a:effectLst/>
                <a:latin typeface="Calibri" pitchFamily="34" charset="0"/>
                <a:ea typeface="宋体" pitchFamily="2" charset="-122"/>
                <a:cs typeface="+mn-cs"/>
              </a:rPr>
              <a:t>如果我们记字符串</a:t>
            </a:r>
            <a:r>
              <a:rPr lang="mr-IN" altLang="zh-CN" sz="1100" i="1" kern="1200" dirty="0" smtClean="0">
                <a:solidFill>
                  <a:schemeClr val="tx1"/>
                </a:solidFill>
                <a:effectLst/>
                <a:latin typeface="Calibri" pitchFamily="34" charset="0"/>
                <a:ea typeface="宋体" pitchFamily="2" charset="-122"/>
                <a:cs typeface="+mn-cs"/>
              </a:rPr>
              <a:t>Xi</a:t>
            </a:r>
            <a:r>
              <a:rPr lang="zh-CN" altLang="mr-IN" sz="1100" i="1" kern="1200" dirty="0" smtClean="0">
                <a:solidFill>
                  <a:schemeClr val="tx1"/>
                </a:solidFill>
                <a:effectLst/>
                <a:latin typeface="Calibri" pitchFamily="34" charset="0"/>
                <a:ea typeface="宋体" pitchFamily="2" charset="-122"/>
                <a:cs typeface="+mn-cs"/>
              </a:rPr>
              <a:t>和</a:t>
            </a:r>
            <a:r>
              <a:rPr lang="mr-IN" altLang="zh-CN" sz="1100" i="1" kern="1200" dirty="0" smtClean="0">
                <a:solidFill>
                  <a:schemeClr val="tx1"/>
                </a:solidFill>
                <a:effectLst/>
                <a:latin typeface="Calibri" pitchFamily="34" charset="0"/>
                <a:ea typeface="宋体" pitchFamily="2" charset="-122"/>
                <a:cs typeface="+mn-cs"/>
              </a:rPr>
              <a:t>Yj</a:t>
            </a:r>
            <a:r>
              <a:rPr lang="zh-CN" altLang="mr-IN" sz="1100" i="1" kern="1200" dirty="0" smtClean="0">
                <a:solidFill>
                  <a:schemeClr val="tx1"/>
                </a:solidFill>
                <a:effectLst/>
                <a:latin typeface="Calibri" pitchFamily="34" charset="0"/>
                <a:ea typeface="宋体" pitchFamily="2" charset="-122"/>
                <a:cs typeface="+mn-cs"/>
              </a:rPr>
              <a:t>的</a:t>
            </a:r>
            <a:r>
              <a:rPr lang="mr-IN" altLang="zh-CN" sz="1100" i="1" kern="1200" dirty="0" smtClean="0">
                <a:solidFill>
                  <a:schemeClr val="tx1"/>
                </a:solidFill>
                <a:effectLst/>
                <a:latin typeface="Calibri" pitchFamily="34" charset="0"/>
                <a:ea typeface="宋体" pitchFamily="2" charset="-122"/>
                <a:cs typeface="+mn-cs"/>
              </a:rPr>
              <a:t>LCS</a:t>
            </a:r>
            <a:r>
              <a:rPr lang="zh-CN" altLang="mr-IN" sz="1100" i="1" kern="1200" dirty="0" smtClean="0">
                <a:solidFill>
                  <a:schemeClr val="tx1"/>
                </a:solidFill>
                <a:effectLst/>
                <a:latin typeface="Calibri" pitchFamily="34" charset="0"/>
                <a:ea typeface="宋体" pitchFamily="2" charset="-122"/>
                <a:cs typeface="+mn-cs"/>
              </a:rPr>
              <a:t>的长度为</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，我们可以递归地求</a:t>
            </a:r>
            <a:r>
              <a:rPr lang="mr-IN" altLang="zh-CN" sz="1100" i="1" kern="1200" dirty="0" smtClean="0">
                <a:solidFill>
                  <a:schemeClr val="tx1"/>
                </a:solidFill>
                <a:effectLst/>
                <a:latin typeface="Calibri" pitchFamily="34" charset="0"/>
                <a:ea typeface="宋体" pitchFamily="2" charset="-122"/>
                <a:cs typeface="+mn-cs"/>
              </a:rPr>
              <a:t>c[i,j]</a:t>
            </a: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      0                               if i&lt;0 or j&lt;0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c[i,j]=       c[i-1,j-1]+1                    if i,j&gt;=0 and xi=xj</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max(c[i,j-1],c[i-1,j]           if i,j&gt;=0 and xi≠xj</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53</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54</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后序遍历首先遍历左子树，然后遍历右子树，最后访问根结点，在遍历左、右子树时，仍然先遍历左子树，然后遍历右子树，最后遍历根结点。即：</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55</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i="1" kern="1200" dirty="0" smtClean="0">
                <a:solidFill>
                  <a:schemeClr val="tx1"/>
                </a:solidFill>
                <a:effectLst/>
                <a:latin typeface="Calibri" pitchFamily="34" charset="0"/>
                <a:ea typeface="宋体" pitchFamily="2" charset="-122"/>
                <a:cs typeface="+mn-cs"/>
              </a:rPr>
              <a:t>思路</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：如果我们不考虑时间复杂度，最简单想法的莫过去先在数组中固定一个数字，再依次判断数组中剩下的</a:t>
            </a:r>
            <a:r>
              <a:rPr lang="en-US" altLang="zh-CN" sz="1100" i="1" kern="1200" dirty="0" smtClean="0">
                <a:solidFill>
                  <a:schemeClr val="tx1"/>
                </a:solidFill>
                <a:effectLst/>
                <a:latin typeface="Calibri" pitchFamily="34" charset="0"/>
                <a:ea typeface="宋体" pitchFamily="2" charset="-122"/>
                <a:cs typeface="+mn-cs"/>
              </a:rPr>
              <a:t>n-1</a:t>
            </a:r>
            <a:r>
              <a:rPr lang="zh-CN" altLang="en-US" sz="1100" i="1" kern="1200" dirty="0" smtClean="0">
                <a:solidFill>
                  <a:schemeClr val="tx1"/>
                </a:solidFill>
                <a:effectLst/>
                <a:latin typeface="Calibri" pitchFamily="34" charset="0"/>
                <a:ea typeface="宋体" pitchFamily="2" charset="-122"/>
                <a:cs typeface="+mn-cs"/>
              </a:rPr>
              <a:t>个数字与它的和是不是等于输入的数字。可惜这种思路需要的时间复杂度是</a:t>
            </a:r>
            <a:r>
              <a:rPr lang="en-US" altLang="zh-CN" sz="1100" i="1" kern="1200" dirty="0" smtClean="0">
                <a:solidFill>
                  <a:schemeClr val="tx1"/>
                </a:solidFill>
                <a:effectLst/>
                <a:latin typeface="Calibri" pitchFamily="34" charset="0"/>
                <a:ea typeface="宋体" pitchFamily="2" charset="-122"/>
                <a:cs typeface="+mn-cs"/>
              </a:rPr>
              <a:t>O(n2)</a:t>
            </a:r>
            <a:r>
              <a:rPr lang="zh-CN" altLang="en-US" sz="1100" i="1" kern="1200" dirty="0" smtClean="0">
                <a:solidFill>
                  <a:schemeClr val="tx1"/>
                </a:solidFill>
                <a:effectLst/>
                <a:latin typeface="Calibri" pitchFamily="34" charset="0"/>
                <a:ea typeface="宋体" pitchFamily="2" charset="-122"/>
                <a:cs typeface="+mn-cs"/>
              </a:rPr>
              <a:t>。</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 思路</a:t>
            </a:r>
            <a:r>
              <a:rPr lang="en-US" altLang="zh-CN" sz="1100" i="1" kern="1200" dirty="0" smtClean="0">
                <a:solidFill>
                  <a:schemeClr val="tx1"/>
                </a:solidFill>
                <a:effectLst/>
                <a:latin typeface="Calibri" pitchFamily="34" charset="0"/>
                <a:ea typeface="宋体" pitchFamily="2" charset="-122"/>
                <a:cs typeface="+mn-cs"/>
              </a:rPr>
              <a:t>2</a:t>
            </a:r>
            <a:r>
              <a:rPr lang="zh-CN" altLang="en-US" sz="1100" i="1" kern="1200" dirty="0" smtClean="0">
                <a:solidFill>
                  <a:schemeClr val="tx1"/>
                </a:solidFill>
                <a:effectLst/>
                <a:latin typeface="Calibri" pitchFamily="34" charset="0"/>
                <a:ea typeface="宋体" pitchFamily="2" charset="-122"/>
                <a:cs typeface="+mn-cs"/>
              </a:rPr>
              <a:t>：双向遍历，由于升序，因此如果加起来的和 </a:t>
            </a:r>
            <a:r>
              <a:rPr lang="en-US" altLang="zh-CN" sz="1100" i="1" kern="1200" dirty="0" smtClean="0">
                <a:solidFill>
                  <a:schemeClr val="tx1"/>
                </a:solidFill>
                <a:effectLst/>
                <a:latin typeface="Calibri" pitchFamily="34" charset="0"/>
                <a:ea typeface="宋体" pitchFamily="2" charset="-122"/>
                <a:cs typeface="+mn-cs"/>
              </a:rPr>
              <a:t>&lt; </a:t>
            </a:r>
            <a:r>
              <a:rPr lang="zh-CN" altLang="en-US" sz="1100" i="1" kern="1200" dirty="0" smtClean="0">
                <a:solidFill>
                  <a:schemeClr val="tx1"/>
                </a:solidFill>
                <a:effectLst/>
                <a:latin typeface="Calibri" pitchFamily="34" charset="0"/>
                <a:ea typeface="宋体" pitchFamily="2" charset="-122"/>
                <a:cs typeface="+mn-cs"/>
              </a:rPr>
              <a:t>给定值，则左侧</a:t>
            </a:r>
            <a:r>
              <a:rPr lang="en-US" altLang="zh-CN" sz="1100" i="1" kern="1200" dirty="0" smtClean="0">
                <a:solidFill>
                  <a:schemeClr val="tx1"/>
                </a:solidFill>
                <a:effectLst/>
                <a:latin typeface="Calibri" pitchFamily="34" charset="0"/>
                <a:ea typeface="宋体" pitchFamily="2" charset="-122"/>
                <a:cs typeface="+mn-cs"/>
              </a:rPr>
              <a:t>index</a:t>
            </a:r>
            <a:r>
              <a:rPr lang="zh-CN" altLang="en-US" sz="1100" i="1" kern="1200" dirty="0" smtClean="0">
                <a:solidFill>
                  <a:schemeClr val="tx1"/>
                </a:solidFill>
                <a:effectLst/>
                <a:latin typeface="Calibri" pitchFamily="34" charset="0"/>
                <a:ea typeface="宋体" pitchFamily="2" charset="-122"/>
                <a:cs typeface="+mn-cs"/>
              </a:rPr>
              <a:t>右移，否则右侧</a:t>
            </a:r>
            <a:r>
              <a:rPr lang="en-US" altLang="zh-CN" sz="1100" i="1" kern="1200" dirty="0" smtClean="0">
                <a:solidFill>
                  <a:schemeClr val="tx1"/>
                </a:solidFill>
                <a:effectLst/>
                <a:latin typeface="Calibri" pitchFamily="34" charset="0"/>
                <a:ea typeface="宋体" pitchFamily="2" charset="-122"/>
                <a:cs typeface="+mn-cs"/>
              </a:rPr>
              <a:t>index</a:t>
            </a:r>
            <a:r>
              <a:rPr lang="zh-CN" altLang="en-US" sz="1100" i="1" kern="1200" dirty="0" smtClean="0">
                <a:solidFill>
                  <a:schemeClr val="tx1"/>
                </a:solidFill>
                <a:effectLst/>
                <a:latin typeface="Calibri" pitchFamily="34" charset="0"/>
                <a:ea typeface="宋体" pitchFamily="2" charset="-122"/>
                <a:cs typeface="+mn-cs"/>
              </a:rPr>
              <a:t>左移</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 例如输入数组</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2</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4</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7</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11</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15</a:t>
            </a:r>
            <a:r>
              <a:rPr lang="zh-CN" altLang="en-US" sz="1100" i="1" kern="1200" dirty="0" smtClean="0">
                <a:solidFill>
                  <a:schemeClr val="tx1"/>
                </a:solidFill>
                <a:effectLst/>
                <a:latin typeface="Calibri" pitchFamily="34" charset="0"/>
                <a:ea typeface="宋体" pitchFamily="2" charset="-122"/>
                <a:cs typeface="+mn-cs"/>
              </a:rPr>
              <a:t>和数字</a:t>
            </a:r>
            <a:r>
              <a:rPr lang="en-US" altLang="zh-CN" sz="1100" i="1" kern="1200" dirty="0" smtClean="0">
                <a:solidFill>
                  <a:schemeClr val="tx1"/>
                </a:solidFill>
                <a:effectLst/>
                <a:latin typeface="Calibri" pitchFamily="34" charset="0"/>
                <a:ea typeface="宋体" pitchFamily="2" charset="-122"/>
                <a:cs typeface="+mn-cs"/>
              </a:rPr>
              <a:t>15</a:t>
            </a:r>
            <a:r>
              <a:rPr lang="zh-CN" altLang="en-US" sz="1100" i="1" kern="1200" dirty="0" smtClean="0">
                <a:solidFill>
                  <a:schemeClr val="tx1"/>
                </a:solidFill>
                <a:effectLst/>
                <a:latin typeface="Calibri" pitchFamily="34" charset="0"/>
                <a:ea typeface="宋体" pitchFamily="2" charset="-122"/>
                <a:cs typeface="+mn-cs"/>
              </a:rPr>
              <a:t>。由于</a:t>
            </a:r>
            <a:r>
              <a:rPr lang="en-US" altLang="zh-CN" sz="1100" i="1" kern="1200" dirty="0" smtClean="0">
                <a:solidFill>
                  <a:schemeClr val="tx1"/>
                </a:solidFill>
                <a:effectLst/>
                <a:latin typeface="Calibri" pitchFamily="34" charset="0"/>
                <a:ea typeface="宋体" pitchFamily="2" charset="-122"/>
                <a:cs typeface="+mn-cs"/>
              </a:rPr>
              <a:t>4+11=15</a:t>
            </a:r>
            <a:r>
              <a:rPr lang="zh-CN" altLang="en-US" sz="1100" i="1" kern="1200" dirty="0" smtClean="0">
                <a:solidFill>
                  <a:schemeClr val="tx1"/>
                </a:solidFill>
                <a:effectLst/>
                <a:latin typeface="Calibri" pitchFamily="34" charset="0"/>
                <a:ea typeface="宋体" pitchFamily="2" charset="-122"/>
                <a:cs typeface="+mn-cs"/>
              </a:rPr>
              <a:t>，因此输出</a:t>
            </a:r>
            <a:r>
              <a:rPr lang="en-US" altLang="zh-CN" sz="1100" i="1" kern="1200" dirty="0" smtClean="0">
                <a:solidFill>
                  <a:schemeClr val="tx1"/>
                </a:solidFill>
                <a:effectLst/>
                <a:latin typeface="Calibri" pitchFamily="34" charset="0"/>
                <a:ea typeface="宋体" pitchFamily="2" charset="-122"/>
                <a:cs typeface="+mn-cs"/>
              </a:rPr>
              <a:t>4</a:t>
            </a:r>
            <a:r>
              <a:rPr lang="zh-CN" altLang="en-US" sz="1100" i="1" kern="1200" dirty="0" smtClean="0">
                <a:solidFill>
                  <a:schemeClr val="tx1"/>
                </a:solidFill>
                <a:effectLst/>
                <a:latin typeface="Calibri" pitchFamily="34" charset="0"/>
                <a:ea typeface="宋体" pitchFamily="2" charset="-122"/>
                <a:cs typeface="+mn-cs"/>
              </a:rPr>
              <a:t>和</a:t>
            </a:r>
            <a:r>
              <a:rPr lang="en-US" altLang="zh-CN" sz="1100" i="1" kern="1200" dirty="0" smtClean="0">
                <a:solidFill>
                  <a:schemeClr val="tx1"/>
                </a:solidFill>
                <a:effectLst/>
                <a:latin typeface="Calibri" pitchFamily="34" charset="0"/>
                <a:ea typeface="宋体" pitchFamily="2" charset="-122"/>
                <a:cs typeface="+mn-cs"/>
              </a:rPr>
              <a:t>11</a:t>
            </a:r>
            <a:r>
              <a:rPr lang="zh-CN" altLang="en-US" sz="1100" i="1" kern="1200" dirty="0" smtClean="0">
                <a:solidFill>
                  <a:schemeClr val="tx1"/>
                </a:solidFill>
                <a:effectLst/>
                <a:latin typeface="Calibri" pitchFamily="34" charset="0"/>
                <a:ea typeface="宋体" pitchFamily="2" charset="-122"/>
                <a:cs typeface="+mn-cs"/>
              </a:rPr>
              <a:t>。</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9</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i="1" kern="1200" dirty="0" smtClean="0">
                <a:solidFill>
                  <a:schemeClr val="tx1"/>
                </a:solidFill>
                <a:effectLst/>
                <a:latin typeface="Calibri" pitchFamily="34" charset="0"/>
                <a:ea typeface="宋体" pitchFamily="2" charset="-122"/>
                <a:cs typeface="+mn-cs"/>
              </a:rPr>
              <a:t>思路</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：如果我们不考虑时间复杂度，最简单想法的莫过去先在数组中固定一个数字，再依次判断数组中剩下的</a:t>
            </a:r>
            <a:r>
              <a:rPr lang="en-US" altLang="zh-CN" sz="1100" i="1" kern="1200" dirty="0" smtClean="0">
                <a:solidFill>
                  <a:schemeClr val="tx1"/>
                </a:solidFill>
                <a:effectLst/>
                <a:latin typeface="Calibri" pitchFamily="34" charset="0"/>
                <a:ea typeface="宋体" pitchFamily="2" charset="-122"/>
                <a:cs typeface="+mn-cs"/>
              </a:rPr>
              <a:t>n-1</a:t>
            </a:r>
            <a:r>
              <a:rPr lang="zh-CN" altLang="en-US" sz="1100" i="1" kern="1200" dirty="0" smtClean="0">
                <a:solidFill>
                  <a:schemeClr val="tx1"/>
                </a:solidFill>
                <a:effectLst/>
                <a:latin typeface="Calibri" pitchFamily="34" charset="0"/>
                <a:ea typeface="宋体" pitchFamily="2" charset="-122"/>
                <a:cs typeface="+mn-cs"/>
              </a:rPr>
              <a:t>个数字与它的和是不是等于输入的数字。可惜这种思路需要的时间复杂度是</a:t>
            </a:r>
            <a:r>
              <a:rPr lang="en-US" altLang="zh-CN" sz="1100" i="1" kern="1200" dirty="0" smtClean="0">
                <a:solidFill>
                  <a:schemeClr val="tx1"/>
                </a:solidFill>
                <a:effectLst/>
                <a:latin typeface="Calibri" pitchFamily="34" charset="0"/>
                <a:ea typeface="宋体" pitchFamily="2" charset="-122"/>
                <a:cs typeface="+mn-cs"/>
              </a:rPr>
              <a:t>O(n2)</a:t>
            </a:r>
            <a:r>
              <a:rPr lang="zh-CN" altLang="en-US" sz="1100" i="1" kern="1200" dirty="0" smtClean="0">
                <a:solidFill>
                  <a:schemeClr val="tx1"/>
                </a:solidFill>
                <a:effectLst/>
                <a:latin typeface="Calibri" pitchFamily="34" charset="0"/>
                <a:ea typeface="宋体" pitchFamily="2" charset="-122"/>
                <a:cs typeface="+mn-cs"/>
              </a:rPr>
              <a:t>。</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 思路</a:t>
            </a:r>
            <a:r>
              <a:rPr lang="en-US" altLang="zh-CN" sz="1100" i="1" kern="1200" dirty="0" smtClean="0">
                <a:solidFill>
                  <a:schemeClr val="tx1"/>
                </a:solidFill>
                <a:effectLst/>
                <a:latin typeface="Calibri" pitchFamily="34" charset="0"/>
                <a:ea typeface="宋体" pitchFamily="2" charset="-122"/>
                <a:cs typeface="+mn-cs"/>
              </a:rPr>
              <a:t>2</a:t>
            </a:r>
            <a:r>
              <a:rPr lang="zh-CN" altLang="en-US" sz="1100" i="1" kern="1200" dirty="0" smtClean="0">
                <a:solidFill>
                  <a:schemeClr val="tx1"/>
                </a:solidFill>
                <a:effectLst/>
                <a:latin typeface="Calibri" pitchFamily="34" charset="0"/>
                <a:ea typeface="宋体" pitchFamily="2" charset="-122"/>
                <a:cs typeface="+mn-cs"/>
              </a:rPr>
              <a:t>：双向遍历，由于升序，因此如果加起来的和 </a:t>
            </a:r>
            <a:r>
              <a:rPr lang="en-US" altLang="zh-CN" sz="1100" i="1" kern="1200" dirty="0" smtClean="0">
                <a:solidFill>
                  <a:schemeClr val="tx1"/>
                </a:solidFill>
                <a:effectLst/>
                <a:latin typeface="Calibri" pitchFamily="34" charset="0"/>
                <a:ea typeface="宋体" pitchFamily="2" charset="-122"/>
                <a:cs typeface="+mn-cs"/>
              </a:rPr>
              <a:t>&lt; </a:t>
            </a:r>
            <a:r>
              <a:rPr lang="zh-CN" altLang="en-US" sz="1100" i="1" kern="1200" dirty="0" smtClean="0">
                <a:solidFill>
                  <a:schemeClr val="tx1"/>
                </a:solidFill>
                <a:effectLst/>
                <a:latin typeface="Calibri" pitchFamily="34" charset="0"/>
                <a:ea typeface="宋体" pitchFamily="2" charset="-122"/>
                <a:cs typeface="+mn-cs"/>
              </a:rPr>
              <a:t>给定值，则左侧</a:t>
            </a:r>
            <a:r>
              <a:rPr lang="en-US" altLang="zh-CN" sz="1100" i="1" kern="1200" dirty="0" smtClean="0">
                <a:solidFill>
                  <a:schemeClr val="tx1"/>
                </a:solidFill>
                <a:effectLst/>
                <a:latin typeface="Calibri" pitchFamily="34" charset="0"/>
                <a:ea typeface="宋体" pitchFamily="2" charset="-122"/>
                <a:cs typeface="+mn-cs"/>
              </a:rPr>
              <a:t>index</a:t>
            </a:r>
            <a:r>
              <a:rPr lang="zh-CN" altLang="en-US" sz="1100" i="1" kern="1200" dirty="0" smtClean="0">
                <a:solidFill>
                  <a:schemeClr val="tx1"/>
                </a:solidFill>
                <a:effectLst/>
                <a:latin typeface="Calibri" pitchFamily="34" charset="0"/>
                <a:ea typeface="宋体" pitchFamily="2" charset="-122"/>
                <a:cs typeface="+mn-cs"/>
              </a:rPr>
              <a:t>右移，否则右侧</a:t>
            </a:r>
            <a:r>
              <a:rPr lang="en-US" altLang="zh-CN" sz="1100" i="1" kern="1200" dirty="0" smtClean="0">
                <a:solidFill>
                  <a:schemeClr val="tx1"/>
                </a:solidFill>
                <a:effectLst/>
                <a:latin typeface="Calibri" pitchFamily="34" charset="0"/>
                <a:ea typeface="宋体" pitchFamily="2" charset="-122"/>
                <a:cs typeface="+mn-cs"/>
              </a:rPr>
              <a:t>index</a:t>
            </a:r>
            <a:r>
              <a:rPr lang="zh-CN" altLang="en-US" sz="1100" i="1" kern="1200" dirty="0" smtClean="0">
                <a:solidFill>
                  <a:schemeClr val="tx1"/>
                </a:solidFill>
                <a:effectLst/>
                <a:latin typeface="Calibri" pitchFamily="34" charset="0"/>
                <a:ea typeface="宋体" pitchFamily="2" charset="-122"/>
                <a:cs typeface="+mn-cs"/>
              </a:rPr>
              <a:t>左移</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a:t>
            </a:r>
            <a:br>
              <a:rPr lang="zh-CN" altLang="en-US" sz="1100" i="1" kern="1200" dirty="0" smtClean="0">
                <a:solidFill>
                  <a:schemeClr val="tx1"/>
                </a:solidFill>
                <a:effectLst/>
                <a:latin typeface="Calibri" pitchFamily="34" charset="0"/>
                <a:ea typeface="宋体" pitchFamily="2" charset="-122"/>
                <a:cs typeface="+mn-cs"/>
              </a:rPr>
            </a:br>
            <a:r>
              <a:rPr lang="zh-CN" altLang="en-US" sz="1100" i="1" kern="1200" dirty="0" smtClean="0">
                <a:solidFill>
                  <a:schemeClr val="tx1"/>
                </a:solidFill>
                <a:effectLst/>
                <a:latin typeface="Calibri" pitchFamily="34" charset="0"/>
                <a:ea typeface="宋体" pitchFamily="2" charset="-122"/>
                <a:cs typeface="+mn-cs"/>
              </a:rPr>
              <a:t>* 例如输入数组</a:t>
            </a:r>
            <a:r>
              <a:rPr lang="en-US" altLang="zh-CN" sz="1100" i="1" kern="1200" dirty="0" smtClean="0">
                <a:solidFill>
                  <a:schemeClr val="tx1"/>
                </a:solidFill>
                <a:effectLst/>
                <a:latin typeface="Calibri" pitchFamily="34" charset="0"/>
                <a:ea typeface="宋体" pitchFamily="2" charset="-122"/>
                <a:cs typeface="+mn-cs"/>
              </a:rPr>
              <a:t>1</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2</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4</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7</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11</a:t>
            </a:r>
            <a:r>
              <a:rPr lang="zh-CN" altLang="en-US" sz="1100" i="1" kern="1200" dirty="0" smtClean="0">
                <a:solidFill>
                  <a:schemeClr val="tx1"/>
                </a:solidFill>
                <a:effectLst/>
                <a:latin typeface="Calibri" pitchFamily="34" charset="0"/>
                <a:ea typeface="宋体" pitchFamily="2" charset="-122"/>
                <a:cs typeface="+mn-cs"/>
              </a:rPr>
              <a:t>、</a:t>
            </a:r>
            <a:r>
              <a:rPr lang="en-US" altLang="zh-CN" sz="1100" i="1" kern="1200" dirty="0" smtClean="0">
                <a:solidFill>
                  <a:schemeClr val="tx1"/>
                </a:solidFill>
                <a:effectLst/>
                <a:latin typeface="Calibri" pitchFamily="34" charset="0"/>
                <a:ea typeface="宋体" pitchFamily="2" charset="-122"/>
                <a:cs typeface="+mn-cs"/>
              </a:rPr>
              <a:t>15</a:t>
            </a:r>
            <a:r>
              <a:rPr lang="zh-CN" altLang="en-US" sz="1100" i="1" kern="1200" dirty="0" smtClean="0">
                <a:solidFill>
                  <a:schemeClr val="tx1"/>
                </a:solidFill>
                <a:effectLst/>
                <a:latin typeface="Calibri" pitchFamily="34" charset="0"/>
                <a:ea typeface="宋体" pitchFamily="2" charset="-122"/>
                <a:cs typeface="+mn-cs"/>
              </a:rPr>
              <a:t>和数字</a:t>
            </a:r>
            <a:r>
              <a:rPr lang="en-US" altLang="zh-CN" sz="1100" i="1" kern="1200" dirty="0" smtClean="0">
                <a:solidFill>
                  <a:schemeClr val="tx1"/>
                </a:solidFill>
                <a:effectLst/>
                <a:latin typeface="Calibri" pitchFamily="34" charset="0"/>
                <a:ea typeface="宋体" pitchFamily="2" charset="-122"/>
                <a:cs typeface="+mn-cs"/>
              </a:rPr>
              <a:t>15</a:t>
            </a:r>
            <a:r>
              <a:rPr lang="zh-CN" altLang="en-US" sz="1100" i="1" kern="1200" dirty="0" smtClean="0">
                <a:solidFill>
                  <a:schemeClr val="tx1"/>
                </a:solidFill>
                <a:effectLst/>
                <a:latin typeface="Calibri" pitchFamily="34" charset="0"/>
                <a:ea typeface="宋体" pitchFamily="2" charset="-122"/>
                <a:cs typeface="+mn-cs"/>
              </a:rPr>
              <a:t>。由于</a:t>
            </a:r>
            <a:r>
              <a:rPr lang="en-US" altLang="zh-CN" sz="1100" i="1" kern="1200" dirty="0" smtClean="0">
                <a:solidFill>
                  <a:schemeClr val="tx1"/>
                </a:solidFill>
                <a:effectLst/>
                <a:latin typeface="Calibri" pitchFamily="34" charset="0"/>
                <a:ea typeface="宋体" pitchFamily="2" charset="-122"/>
                <a:cs typeface="+mn-cs"/>
              </a:rPr>
              <a:t>4+11=15</a:t>
            </a:r>
            <a:r>
              <a:rPr lang="zh-CN" altLang="en-US" sz="1100" i="1" kern="1200" dirty="0" smtClean="0">
                <a:solidFill>
                  <a:schemeClr val="tx1"/>
                </a:solidFill>
                <a:effectLst/>
                <a:latin typeface="Calibri" pitchFamily="34" charset="0"/>
                <a:ea typeface="宋体" pitchFamily="2" charset="-122"/>
                <a:cs typeface="+mn-cs"/>
              </a:rPr>
              <a:t>，因此输出</a:t>
            </a:r>
            <a:r>
              <a:rPr lang="en-US" altLang="zh-CN" sz="1100" i="1" kern="1200" dirty="0" smtClean="0">
                <a:solidFill>
                  <a:schemeClr val="tx1"/>
                </a:solidFill>
                <a:effectLst/>
                <a:latin typeface="Calibri" pitchFamily="34" charset="0"/>
                <a:ea typeface="宋体" pitchFamily="2" charset="-122"/>
                <a:cs typeface="+mn-cs"/>
              </a:rPr>
              <a:t>4</a:t>
            </a:r>
            <a:r>
              <a:rPr lang="zh-CN" altLang="en-US" sz="1100" i="1" kern="1200" dirty="0" smtClean="0">
                <a:solidFill>
                  <a:schemeClr val="tx1"/>
                </a:solidFill>
                <a:effectLst/>
                <a:latin typeface="Calibri" pitchFamily="34" charset="0"/>
                <a:ea typeface="宋体" pitchFamily="2" charset="-122"/>
                <a:cs typeface="+mn-cs"/>
              </a:rPr>
              <a:t>和</a:t>
            </a:r>
            <a:r>
              <a:rPr lang="en-US" altLang="zh-CN" sz="1100" i="1" kern="1200" dirty="0" smtClean="0">
                <a:solidFill>
                  <a:schemeClr val="tx1"/>
                </a:solidFill>
                <a:effectLst/>
                <a:latin typeface="Calibri" pitchFamily="34" charset="0"/>
                <a:ea typeface="宋体" pitchFamily="2" charset="-122"/>
                <a:cs typeface="+mn-cs"/>
              </a:rPr>
              <a:t>11</a:t>
            </a:r>
            <a:r>
              <a:rPr lang="zh-CN" altLang="en-US" sz="1100" i="1" kern="1200" dirty="0" smtClean="0">
                <a:solidFill>
                  <a:schemeClr val="tx1"/>
                </a:solidFill>
                <a:effectLst/>
                <a:latin typeface="Calibri" pitchFamily="34" charset="0"/>
                <a:ea typeface="宋体" pitchFamily="2" charset="-122"/>
                <a:cs typeface="+mn-cs"/>
              </a:rPr>
              <a:t>。</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10</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mr-IN" altLang="zh-CN" sz="1100" i="1" kern="1200" dirty="0" smtClean="0">
                <a:solidFill>
                  <a:schemeClr val="tx1"/>
                </a:solidFill>
                <a:effectLst/>
                <a:latin typeface="Calibri" pitchFamily="34" charset="0"/>
                <a:ea typeface="宋体" pitchFamily="2" charset="-122"/>
                <a:cs typeface="+mn-cs"/>
              </a:rPr>
              <a:t>* </a:t>
            </a:r>
            <a:r>
              <a:rPr lang="zh-CN" altLang="mr-IN" sz="1100" i="1" kern="1200" dirty="0" smtClean="0">
                <a:solidFill>
                  <a:schemeClr val="tx1"/>
                </a:solidFill>
                <a:effectLst/>
                <a:latin typeface="Calibri" pitchFamily="34" charset="0"/>
                <a:ea typeface="宋体" pitchFamily="2" charset="-122"/>
                <a:cs typeface="+mn-cs"/>
              </a:rPr>
              <a:t>思路</a:t>
            </a: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1</a:t>
            </a:r>
            <a:r>
              <a:rPr lang="zh-CN" altLang="mr-IN" sz="1100" i="1" kern="1200" dirty="0" smtClean="0">
                <a:solidFill>
                  <a:schemeClr val="tx1"/>
                </a:solidFill>
                <a:effectLst/>
                <a:latin typeface="Calibri" pitchFamily="34" charset="0"/>
                <a:ea typeface="宋体" pitchFamily="2" charset="-122"/>
                <a:cs typeface="+mn-cs"/>
              </a:rPr>
              <a:t>）如果使用链表则时间复杂度为 每次删除均需遍历 </a:t>
            </a:r>
            <a:r>
              <a:rPr lang="mr-IN" altLang="zh-CN" sz="1100" i="1" kern="1200" dirty="0" smtClean="0">
                <a:solidFill>
                  <a:schemeClr val="tx1"/>
                </a:solidFill>
                <a:effectLst/>
                <a:latin typeface="Calibri" pitchFamily="34" charset="0"/>
                <a:ea typeface="宋体" pitchFamily="2" charset="-122"/>
                <a:cs typeface="+mn-cs"/>
              </a:rPr>
              <a:t>m </a:t>
            </a:r>
            <a:r>
              <a:rPr lang="zh-CN" altLang="mr-IN" sz="1100" i="1" kern="1200" dirty="0" smtClean="0">
                <a:solidFill>
                  <a:schemeClr val="tx1"/>
                </a:solidFill>
                <a:effectLst/>
                <a:latin typeface="Calibri" pitchFamily="34" charset="0"/>
                <a:ea typeface="宋体" pitchFamily="2" charset="-122"/>
                <a:cs typeface="+mn-cs"/>
              </a:rPr>
              <a:t>步，则整体时间复杂度为 </a:t>
            </a:r>
            <a:r>
              <a:rPr lang="mr-IN" altLang="zh-CN" sz="1100" i="1" kern="1200" dirty="0" smtClean="0">
                <a:solidFill>
                  <a:schemeClr val="tx1"/>
                </a:solidFill>
                <a:effectLst/>
                <a:latin typeface="Calibri" pitchFamily="34" charset="0"/>
                <a:ea typeface="宋体" pitchFamily="2" charset="-122"/>
                <a:cs typeface="+mn-cs"/>
              </a:rPr>
              <a:t>O(mn)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2</a:t>
            </a:r>
            <a:r>
              <a:rPr lang="zh-CN" altLang="mr-IN" sz="1100" i="1" kern="1200" dirty="0" smtClean="0">
                <a:solidFill>
                  <a:schemeClr val="tx1"/>
                </a:solidFill>
                <a:effectLst/>
                <a:latin typeface="Calibri" pitchFamily="34" charset="0"/>
                <a:ea typeface="宋体" pitchFamily="2" charset="-122"/>
                <a:cs typeface="+mn-cs"/>
              </a:rPr>
              <a:t>）时间复杂度为 </a:t>
            </a:r>
            <a:r>
              <a:rPr lang="mr-IN" altLang="zh-CN" sz="1100" i="1" kern="1200" dirty="0" smtClean="0">
                <a:solidFill>
                  <a:schemeClr val="tx1"/>
                </a:solidFill>
                <a:effectLst/>
                <a:latin typeface="Calibri" pitchFamily="34" charset="0"/>
                <a:ea typeface="宋体" pitchFamily="2" charset="-122"/>
                <a:cs typeface="+mn-cs"/>
              </a:rPr>
              <a:t>O(n)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0, 1, 2, ... ,m-1, m, m+1, ... , n-1  f(n)  </a:t>
            </a:r>
            <a:r>
              <a:rPr lang="zh-CN" altLang="mr-IN" sz="1100" i="1" kern="1200" dirty="0" smtClean="0">
                <a:solidFill>
                  <a:schemeClr val="tx1"/>
                </a:solidFill>
                <a:effectLst/>
                <a:latin typeface="Calibri" pitchFamily="34" charset="0"/>
                <a:ea typeface="宋体" pitchFamily="2" charset="-122"/>
                <a:cs typeface="+mn-cs"/>
              </a:rPr>
              <a:t>删掉第</a:t>
            </a:r>
            <a:r>
              <a:rPr lang="mr-IN" altLang="zh-CN" sz="1100" i="1" kern="1200" dirty="0" smtClean="0">
                <a:solidFill>
                  <a:schemeClr val="tx1"/>
                </a:solidFill>
                <a:effectLst/>
                <a:latin typeface="Calibri" pitchFamily="34" charset="0"/>
                <a:ea typeface="宋体" pitchFamily="2" charset="-122"/>
                <a:cs typeface="+mn-cs"/>
              </a:rPr>
              <a:t>m</a:t>
            </a:r>
            <a:r>
              <a:rPr lang="zh-CN" altLang="mr-IN" sz="1100" i="1" kern="1200" dirty="0" smtClean="0">
                <a:solidFill>
                  <a:schemeClr val="tx1"/>
                </a:solidFill>
                <a:effectLst/>
                <a:latin typeface="Calibri" pitchFamily="34" charset="0"/>
                <a:ea typeface="宋体" pitchFamily="2" charset="-122"/>
                <a:cs typeface="+mn-cs"/>
              </a:rPr>
              <a:t>个数字后</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0, 1, 2, ..., m, m+1, ..., n-1 =&gt; m, m+1, ..., n-1, 0, 1, 2, ..., m-2 =&gt; 0, 1, 2, n-2    x = (x1 + m) % n  f(n-1)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f(n) = (f(n-1) + m)%n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f(0) = 0</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11</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mr-IN" sz="1100" i="1" kern="1200" dirty="0" smtClean="0">
                <a:solidFill>
                  <a:schemeClr val="tx1"/>
                </a:solidFill>
                <a:effectLst/>
                <a:latin typeface="Calibri" pitchFamily="34" charset="0"/>
                <a:ea typeface="宋体" pitchFamily="2" charset="-122"/>
                <a:cs typeface="+mn-cs"/>
              </a:rPr>
              <a:t>思路</a:t>
            </a: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1</a:t>
            </a:r>
            <a:r>
              <a:rPr lang="zh-CN" altLang="mr-IN" sz="1100" i="1" kern="1200" dirty="0" smtClean="0">
                <a:solidFill>
                  <a:schemeClr val="tx1"/>
                </a:solidFill>
                <a:effectLst/>
                <a:latin typeface="Calibri" pitchFamily="34" charset="0"/>
                <a:ea typeface="宋体" pitchFamily="2" charset="-122"/>
                <a:cs typeface="+mn-cs"/>
              </a:rPr>
              <a:t>）如果使用链表则时间复杂度为 每次删除均需遍历 </a:t>
            </a:r>
            <a:r>
              <a:rPr lang="mr-IN" altLang="zh-CN" sz="1100" i="1" kern="1200" dirty="0" smtClean="0">
                <a:solidFill>
                  <a:schemeClr val="tx1"/>
                </a:solidFill>
                <a:effectLst/>
                <a:latin typeface="Calibri" pitchFamily="34" charset="0"/>
                <a:ea typeface="宋体" pitchFamily="2" charset="-122"/>
                <a:cs typeface="+mn-cs"/>
              </a:rPr>
              <a:t>m </a:t>
            </a:r>
            <a:r>
              <a:rPr lang="zh-CN" altLang="mr-IN" sz="1100" i="1" kern="1200" dirty="0" smtClean="0">
                <a:solidFill>
                  <a:schemeClr val="tx1"/>
                </a:solidFill>
                <a:effectLst/>
                <a:latin typeface="Calibri" pitchFamily="34" charset="0"/>
                <a:ea typeface="宋体" pitchFamily="2" charset="-122"/>
                <a:cs typeface="+mn-cs"/>
              </a:rPr>
              <a:t>步，则整体时间复杂度为 </a:t>
            </a:r>
            <a:r>
              <a:rPr lang="mr-IN" altLang="zh-CN" sz="1100" i="1" kern="1200" dirty="0" smtClean="0">
                <a:solidFill>
                  <a:schemeClr val="tx1"/>
                </a:solidFill>
                <a:effectLst/>
                <a:latin typeface="Calibri" pitchFamily="34" charset="0"/>
                <a:ea typeface="宋体" pitchFamily="2" charset="-122"/>
                <a:cs typeface="+mn-cs"/>
              </a:rPr>
              <a:t>O(mn)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2</a:t>
            </a:r>
            <a:r>
              <a:rPr lang="zh-CN" altLang="mr-IN" sz="1100" i="1" kern="1200" dirty="0" smtClean="0">
                <a:solidFill>
                  <a:schemeClr val="tx1"/>
                </a:solidFill>
                <a:effectLst/>
                <a:latin typeface="Calibri" pitchFamily="34" charset="0"/>
                <a:ea typeface="宋体" pitchFamily="2" charset="-122"/>
                <a:cs typeface="+mn-cs"/>
              </a:rPr>
              <a:t>）时间复杂度为 </a:t>
            </a:r>
            <a:r>
              <a:rPr lang="mr-IN" altLang="zh-CN" sz="1100" i="1" kern="1200" dirty="0" smtClean="0">
                <a:solidFill>
                  <a:schemeClr val="tx1"/>
                </a:solidFill>
                <a:effectLst/>
                <a:latin typeface="Calibri" pitchFamily="34" charset="0"/>
                <a:ea typeface="宋体" pitchFamily="2" charset="-122"/>
                <a:cs typeface="+mn-cs"/>
              </a:rPr>
              <a:t>O(n)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0, 1, 2, ... ,m-1, m, m+1, ... , n-1  f(n)  </a:t>
            </a:r>
            <a:r>
              <a:rPr lang="zh-CN" altLang="mr-IN" sz="1100" i="1" kern="1200" dirty="0" smtClean="0">
                <a:solidFill>
                  <a:schemeClr val="tx1"/>
                </a:solidFill>
                <a:effectLst/>
                <a:latin typeface="Calibri" pitchFamily="34" charset="0"/>
                <a:ea typeface="宋体" pitchFamily="2" charset="-122"/>
                <a:cs typeface="+mn-cs"/>
              </a:rPr>
              <a:t>删掉第</a:t>
            </a:r>
            <a:r>
              <a:rPr lang="mr-IN" altLang="zh-CN" sz="1100" i="1" kern="1200" dirty="0" smtClean="0">
                <a:solidFill>
                  <a:schemeClr val="tx1"/>
                </a:solidFill>
                <a:effectLst/>
                <a:latin typeface="Calibri" pitchFamily="34" charset="0"/>
                <a:ea typeface="宋体" pitchFamily="2" charset="-122"/>
                <a:cs typeface="+mn-cs"/>
              </a:rPr>
              <a:t>m</a:t>
            </a:r>
            <a:r>
              <a:rPr lang="zh-CN" altLang="mr-IN" sz="1100" i="1" kern="1200" dirty="0" smtClean="0">
                <a:solidFill>
                  <a:schemeClr val="tx1"/>
                </a:solidFill>
                <a:effectLst/>
                <a:latin typeface="Calibri" pitchFamily="34" charset="0"/>
                <a:ea typeface="宋体" pitchFamily="2" charset="-122"/>
                <a:cs typeface="+mn-cs"/>
              </a:rPr>
              <a:t>个数字后</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0, 1, 2, ..., m, m+1, ..., n-1 =&gt; m, m+1, ..., n-1, 0, 1, 2, ..., m-2 =&gt; 0, 1, 2, n-2    x = (x1 + m) % n  f(n-1)</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f(n) = (f(n-1) + m)%n</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f(0) = 0</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12</a:t>
            </a:fld>
            <a:endParaRPr lang="zh-CN" altLang="en-US"/>
          </a:p>
        </p:txBody>
      </p:sp>
    </p:spTree>
    <p:extLst>
      <p:ext uri="{BB962C8B-B14F-4D97-AF65-F5344CB8AC3E}">
        <p14:creationId xmlns:p14="http://schemas.microsoft.com/office/powerpoint/2010/main" val="526822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a:t>
            </a:r>
            <a:r>
              <a:rPr lang="zh-CN" altLang="mr-IN" sz="1100" i="1" kern="1200" dirty="0" smtClean="0">
                <a:solidFill>
                  <a:schemeClr val="tx1"/>
                </a:solidFill>
                <a:effectLst/>
                <a:latin typeface="Calibri" pitchFamily="34" charset="0"/>
                <a:ea typeface="宋体" pitchFamily="2" charset="-122"/>
                <a:cs typeface="+mn-cs"/>
              </a:rPr>
              <a:t>问题</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a:t>
            </a:r>
            <a:br>
              <a:rPr lang="zh-CN" altLang="mr-IN" sz="1100" i="1" kern="1200" dirty="0" smtClean="0">
                <a:solidFill>
                  <a:schemeClr val="tx1"/>
                </a:solidFill>
                <a:effectLst/>
                <a:latin typeface="Calibri" pitchFamily="34" charset="0"/>
                <a:ea typeface="宋体" pitchFamily="2" charset="-122"/>
                <a:cs typeface="+mn-cs"/>
              </a:rPr>
            </a:br>
            <a:r>
              <a:rPr lang="zh-CN" altLang="mr-IN" sz="1100" i="1" kern="1200" dirty="0" smtClean="0">
                <a:solidFill>
                  <a:schemeClr val="tx1"/>
                </a:solidFill>
                <a:effectLst/>
                <a:latin typeface="Calibri" pitchFamily="34" charset="0"/>
                <a:ea typeface="宋体" pitchFamily="2" charset="-122"/>
                <a:cs typeface="+mn-cs"/>
              </a:rPr>
              <a:t>*           </a:t>
            </a:r>
            <a:r>
              <a:rPr lang="mr-IN" altLang="zh-CN" sz="1100" i="1" kern="1200" dirty="0" smtClean="0">
                <a:solidFill>
                  <a:schemeClr val="tx1"/>
                </a:solidFill>
                <a:effectLst/>
                <a:latin typeface="Calibri" pitchFamily="34" charset="0"/>
                <a:ea typeface="宋体" pitchFamily="2" charset="-122"/>
                <a:cs typeface="+mn-cs"/>
              </a:rPr>
              <a:t>f(10)</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f(9)      f(8)</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       /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f(8)   f(7)  f(7) f(6)</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   /   \   /  \</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f(7)  f(6)f(6)f(5)</a:t>
            </a:r>
            <a:br>
              <a:rPr lang="mr-IN" altLang="zh-CN" sz="1100" i="1" kern="1200" dirty="0" smtClean="0">
                <a:solidFill>
                  <a:schemeClr val="tx1"/>
                </a:solidFill>
                <a:effectLst/>
                <a:latin typeface="Calibri" pitchFamily="34" charset="0"/>
                <a:ea typeface="宋体" pitchFamily="2" charset="-122"/>
                <a:cs typeface="+mn-cs"/>
              </a:rPr>
            </a:br>
            <a:r>
              <a:rPr lang="mr-IN" altLang="zh-CN" sz="1100" i="1" kern="1200" dirty="0" smtClean="0">
                <a:solidFill>
                  <a:schemeClr val="tx1"/>
                </a:solidFill>
                <a:effectLst/>
                <a:latin typeface="Calibri" pitchFamily="34" charset="0"/>
                <a:ea typeface="宋体" pitchFamily="2" charset="-122"/>
                <a:cs typeface="+mn-cs"/>
              </a:rPr>
              <a:t>*</a:t>
            </a:r>
            <a:endParaRPr kumimoji="1" lang="zh-CN" altLang="en-US" dirty="0"/>
          </a:p>
        </p:txBody>
      </p:sp>
      <p:sp>
        <p:nvSpPr>
          <p:cNvPr id="4" name="幻灯片编号占位符 3"/>
          <p:cNvSpPr>
            <a:spLocks noGrp="1"/>
          </p:cNvSpPr>
          <p:nvPr>
            <p:ph type="sldNum" sz="quarter" idx="10"/>
          </p:nvPr>
        </p:nvSpPr>
        <p:spPr/>
        <p:txBody>
          <a:bodyPr/>
          <a:lstStyle/>
          <a:p>
            <a:pPr>
              <a:defRPr/>
            </a:pPr>
            <a:fld id="{7BCC569B-078B-440D-A0AC-B80C34E78058}" type="slidenum">
              <a:rPr lang="zh-CN" altLang="en-US" smtClean="0"/>
              <a:pPr>
                <a:defRPr/>
              </a:pPr>
              <a:t>13</a:t>
            </a:fld>
            <a:endParaRPr lang="zh-CN" altLang="en-US"/>
          </a:p>
        </p:txBody>
      </p:sp>
    </p:spTree>
    <p:extLst>
      <p:ext uri="{BB962C8B-B14F-4D97-AF65-F5344CB8AC3E}">
        <p14:creationId xmlns:p14="http://schemas.microsoft.com/office/powerpoint/2010/main" val="154624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3.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4.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5.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6.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7.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9.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0.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4.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5.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6.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7.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8.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0.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1.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5.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6.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7.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8.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9.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1.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2.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6.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7.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8.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9.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0.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2.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3.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7.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8.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9.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0.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1.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2.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3.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4.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8.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9.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0.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1.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2.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3.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4.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5.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6.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69.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0.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1.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2.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3.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4.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5.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6.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7.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0.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1.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2.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3.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4.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5.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6.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7.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8.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2.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3.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4.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5.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6.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7.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8.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9.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1.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3.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4.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5.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6.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7.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8.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9.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0.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1.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2.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4.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5.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6.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7.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8.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9.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0.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1.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2.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3.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5.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6.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7.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8.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9.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0.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1.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2.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3.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4.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6.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7.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8.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9.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0.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1.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2.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3.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4.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7.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8.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9.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3.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4.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6.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8.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9.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0.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1.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2.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3.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4.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5.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6.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7.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6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69.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0.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1.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2.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3.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4.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5.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6.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7.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8.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7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0.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1.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2.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3.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4.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5.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6.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7.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8.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9.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1.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2.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3.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4.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5.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6.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7.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8.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9.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0.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49.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0.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1.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3.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3.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1.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3.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4.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6.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3.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4.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5.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6.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9.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4.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5.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6.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7.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8.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0.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1.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5.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6.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7.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8.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9.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1.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2.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6.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7.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8.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9.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0.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2.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3.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7.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8.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9.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0.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1.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3.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4.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8.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9.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0.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1.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2.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4.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5.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59.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0.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1.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2.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3.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5.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6.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0.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1.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2.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3.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4.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6.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7.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1.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2.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3.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4.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5.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7.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8.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2.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3.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4.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5.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6.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8.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9.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A355A96-80D9-4393-BD7E-537E14DC0FBE}"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A1442BB-0FEB-4205-A9C5-33B9092DFD7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F692B71-3386-4853-BDC7-C50B871CE509}"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6514229-DDAD-4398-9373-F98AB4783D46}" type="slidenum">
              <a:rPr lang="zh-CN" altLang="en-US"/>
              <a:pPr>
                <a:defRPr/>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9D4CCC9-945E-4F49-AF50-601C2BFB36F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90513F4D-7AD2-42E3-A464-44C61EBF06F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E5BF7A9-35A3-4AB0-B005-DB5AB00872C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98F84D7-05C6-44F2-8DBA-78DDACF4694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1916375-6E88-4042-92CD-7891BBCB7E2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4951F182-874B-4EFB-B1F7-49A383CC6642}"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12A4EBC6-8EA7-4E29-BB79-FAD67591603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DCFA73C5-3C65-4CE6-8470-DDC3E374D59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06A20111-D0F5-4140-A221-BA8C51E3592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19BFCBF-D407-48BF-8CB2-D02D720DC9DF}"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0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0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089DE20-43A7-4C05-874B-6E493FF8BFD7}"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6B4BD8A-E7FC-446D-8E26-5A9D3171F1A0}" type="slidenum">
              <a:rPr lang="zh-CN" altLang="en-US"/>
              <a:pPr>
                <a:defRPr/>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5A2047E-7DCE-4D2F-AF6C-F2335E532652}"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D857187-1132-4415-9773-56F6D387D1C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1ED193A-CA43-4947-9775-B6C4353CD067}"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4174226-FE66-4426-BC69-ED52451C8BC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74C2902-BA57-4A8B-94ED-A496DC02588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F71E2A89-8ADF-4E1A-81F3-C220294459F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29EEC6B4-DBA2-4CA0-8885-B2DD2ADA65F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D0327BB0-5AD4-4B70-987E-A89DF7E1801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D7B8BFC-FE0F-4A08-B590-6E88C56790C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C21935E-4682-41D6-A747-BEA58220F93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1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1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1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F205E9D-366B-4306-8A5A-0370C6A2A8F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01F6EAA0-4C0F-49E6-8234-60AFCCDC66AF}"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BA8884AB-7B83-4282-A9E3-F3FB9ABEF21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4DCE510-44E9-4777-B336-C48A882FDA4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0EAF76C-C66E-4E08-B55A-A86FC2B43B7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80ABA4B-D5C0-454D-A2B3-EA730098B64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EDE077F-E8CC-4F58-B6D2-7E2D2794B473}"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5FDCA7D2-71F6-40A5-9CF1-C6857BA9B5E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E830DE2-7C4F-464E-8FFA-74F5CD69BD7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AD7B1500-F194-4A0D-87F0-C7F7AC7924AF}"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98B520C-4D38-486A-8E0D-D781B4A28EA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162CB3B-BFD1-4F85-AECB-D7AF5FF08E1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46D9887-1482-480C-82B9-1BD97549471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6BD2446-CD3D-4A60-BDF1-E41B01A0F55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D502D74-9C01-4A0E-BEBD-68C87C0B72B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AADED63-A9BE-4F9E-BE68-1B9FA77EC3C3}"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ED1FFF2-6E60-4207-81A5-E38D2B6ACCD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085813D-B6AA-4514-A855-EEA213940A5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0882753-C496-4947-80C1-D6787635DFD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EC3EA7F-37BA-47B3-AE70-230AEC17DC1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6D911D0-30EC-40F1-BDC2-14E7CAE211D3}"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2D94FE8A-A6D1-4A7B-A82B-76B8FAEBC22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D2A11B6-E7FE-44C7-B7BE-3A88A377037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270FFB0-9EE2-4875-922F-608A3DCFA572}"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9006F3A-07A5-46AB-8E36-2D3FDF33CB6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F9A7819-ADAA-4D8B-84F2-FDAC126D918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10E0ADE-30E9-4ED1-A317-EB8FA91816C7}"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44E1155-16F8-492F-A2B1-778C17F651A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CBD1D40-241D-4094-9C33-88508B3883F6}"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3C109FA-CF79-4F24-991E-0B2E512C87C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C46ABA8-7BB6-4789-81EA-F925A529C29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AF2233CC-01CD-4463-BB31-4E7A0F8DB192}"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1F1CA297-1964-45AC-B762-1EBC8FC3A832}"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58D3EB7-55D1-43EE-BEE2-D2290974DDA4}"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D9A71F24-2A71-4F7A-B3C0-5F111BA39AD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E1E62FF6-9C7E-49A2-841B-784C40B6580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AD5C65C7-1F8E-40DD-8B24-1F7353908BD4}"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6AF5C0CB-5A3F-4220-AE48-9003BC8CB120}"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99C6543D-D36F-47C9-BC02-4B838EB617A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8652A44D-E707-4248-9437-843E4E46502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AFEF610-80CD-4FEE-B126-B25A805AB41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34B60614-B030-427A-BB4D-0BD7D006E2D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DAADA33-5E85-44EB-86C2-7CD18FA1E5C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043FCBC-A49E-468C-A532-D39ADA85FDD4}"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9F9C4AC-4BA9-4C33-81CE-0F86469B2E49}"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2CF561E-2ACE-4670-9A2F-0416F9F444C2}"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8872A20-4A95-430E-8419-06DA5C8DF22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FE47D40-6DEC-4795-B5B3-926E56C00E8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E5A1C21-9837-46C5-8099-F49B0C2AA77E}"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29B1955-B0AB-4A7F-8BB6-BAF64D8F601C}" type="slidenum">
              <a:rPr lang="zh-CN" altLang="en-US"/>
              <a:pPr>
                <a:defRPr/>
              </a:pPr>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9D27B23-AF6C-4F2F-BEA4-B81BF1AE046A}"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934DCCA-1F24-4123-9600-AF2D382748AF}" type="slidenum">
              <a:rPr lang="zh-CN" altLang="en-US"/>
              <a:pPr>
                <a:defRPr/>
              </a:pPr>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D975808-DBBC-43DE-BC5F-47E0D00C7786}"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84B8608-4675-447D-97C5-F928C1C9B942}" type="slidenum">
              <a:rPr lang="zh-CN" altLang="en-US"/>
              <a:pPr>
                <a:defRPr/>
              </a:pPr>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4C62EB20-B5A2-4EB8-AC34-FFEC5011CDE6}" type="datetimeFigureOut">
              <a:rPr lang="zh-CN" altLang="en-US"/>
              <a:pPr>
                <a:defRPr/>
              </a:pPr>
              <a:t>17/9/18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12BD6FC-7AC5-4575-8DE6-A7BF0FD05F50}" type="slidenum">
              <a:rPr lang="zh-CN" altLang="en-US"/>
              <a:pPr>
                <a:defRPr/>
              </a:pPr>
              <a:t>‹#›</a:t>
            </a:fld>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85734F4-575E-48F5-8B58-E382B36701BE}" type="datetimeFigureOut">
              <a:rPr lang="zh-CN" altLang="en-US"/>
              <a:pPr>
                <a:defRPr/>
              </a:pPr>
              <a:t>17/9/18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377909E-2874-4390-81D8-250F1B960887}" type="slidenum">
              <a:rPr lang="zh-CN" altLang="en-US"/>
              <a:pPr>
                <a:defRPr/>
              </a:pPr>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3B921A3-02D7-417B-BB25-73F11BD2FA12}" type="datetimeFigureOut">
              <a:rPr lang="zh-CN" altLang="en-US"/>
              <a:pPr>
                <a:defRPr/>
              </a:pPr>
              <a:t>17/9/18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F3E6AA0-2CB4-4087-BD39-127A20848B02}" type="slidenum">
              <a:rPr lang="zh-CN" altLang="en-US"/>
              <a:pPr>
                <a:defRPr/>
              </a:pPr>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C380451-1508-4CFB-9F6E-7A21B9130892}" type="datetimeFigureOut">
              <a:rPr lang="zh-CN" altLang="en-US"/>
              <a:pPr>
                <a:defRPr/>
              </a:pPr>
              <a:t>17/9/18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28566EBD-DE25-4BA7-B919-A5B93290386C}" type="slidenum">
              <a:rPr lang="zh-CN" altLang="en-US"/>
              <a:pPr>
                <a:defRPr/>
              </a:pPr>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99720B6E-2549-4F90-927F-FCE91BBE33F6}"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15E7AA7-C141-4245-9A33-AF52E52E8143}"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F6532C3-F624-40B2-A1BA-2AE35F66755A}" type="datetimeFigureOut">
              <a:rPr lang="zh-CN" altLang="en-US"/>
              <a:pPr>
                <a:defRPr/>
              </a:pPr>
              <a:t>17/9/18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ABAE385-2C58-44EC-B2A3-9C9AF375B98E}" type="slidenum">
              <a:rPr lang="zh-CN" altLang="en-US"/>
              <a:pPr>
                <a:defRPr/>
              </a:pPr>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6C6D7A9-D8F2-466E-9FBC-EE315BE62D0B}" type="datetimeFigureOut">
              <a:rPr lang="zh-CN" altLang="en-US"/>
              <a:pPr>
                <a:defRPr/>
              </a:pPr>
              <a:t>17/9/18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4DED46F-C26F-48E8-A346-F50918F92699}" type="slidenum">
              <a:rPr lang="zh-CN" altLang="en-US"/>
              <a:pPr>
                <a:defRPr/>
              </a:pPr>
              <a:t>‹#›</a:t>
            </a:fld>
            <a:endParaRPr lang="zh-CN" altLang="en-US"/>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B6F4C89-C457-41AF-A2FD-2D12C8D50102}"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194CA2A-1458-4DB3-BFE6-033AA83BA536}" type="slidenum">
              <a:rPr lang="zh-CN" altLang="en-US"/>
              <a:pPr>
                <a:defRPr/>
              </a:pPr>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41FF812-A129-4AD8-B491-BC0029E098E1}" type="datetimeFigureOut">
              <a:rPr lang="zh-CN" altLang="en-US"/>
              <a:pPr>
                <a:defRPr/>
              </a:pPr>
              <a:t>17/9/18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FCFD8EF-14B1-4E5F-8EE5-1FE057C31230}" type="slidenum">
              <a:rPr lang="zh-CN" altLang="en-US"/>
              <a:pPr>
                <a:defRPr/>
              </a:pPr>
              <a:t>‹#›</a:t>
            </a:fld>
            <a:endParaRPr lang="zh-CN" alt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146AB28-E1CF-4C1A-88E7-9F5EFA27334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02FC7F2-EEEF-4C67-80DC-48FC5B7B4DD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23931C0-FD76-4BEF-9866-FFB56A1A0493}"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DF0FE0A-9486-4DE6-B5F5-6F5174FD040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7086A12-D6F5-46FB-904E-900F6FEAB2A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4EC4F8E-8DA2-4CF7-835F-0F1B501B570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CB6DCBF-7AA8-49CA-ACB6-C6392CF2F2C3}" type="datetimeFigureOut">
              <a:rPr lang="zh-CN" altLang="en-US"/>
              <a:pPr>
                <a:defRPr/>
              </a:pPr>
              <a:t>17/9/18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88508B6-EEBA-4542-9FE7-80F8084A3AA7}"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01E0C54E-0AB3-4692-AEC3-AA560AAF9A1F}"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B60A2CF-5DFD-467F-9E70-92476E21C392}"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128F1BD-6C67-49CE-9ABB-EB319FB001E4}"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3962EE6-6482-446A-93A9-8182F6D6799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1385EDF-4F01-4251-BAC7-88205F863EB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292E724-E1E4-41D9-AD3B-4BAF1EDC305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3CE1FAD-C3C1-4CD2-81E9-8A05F2FD6DEF}"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A4FB646-A775-4CB9-A9E8-287B809B106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523B6EB-9587-4F37-B69E-14B964BD72A4}"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3A02FBFD-4019-4FD8-B50C-4F45821A8FE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E20F0953-F0BE-492E-9F06-846272FAC84D}" type="datetimeFigureOut">
              <a:rPr lang="zh-CN" altLang="en-US"/>
              <a:pPr>
                <a:defRPr/>
              </a:pPr>
              <a:t>17/9/18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8270C17-83CD-4300-BEA2-8C18F0E2DDCF}"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6F211506-39CC-4B03-AD2E-EB9CAC8C674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811ED65-791A-4217-A6F5-A06FD58A83B0}"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19BB95E-19A3-4713-AEC3-FC4349903DB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59C66D4-3EB5-4FF1-9A77-F36AFD4E1CC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58F9CAD-7BF5-44FF-84D7-2343443BF09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14FD2A5-6432-4BC5-9041-0BC67003658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440805A-8FD1-4703-BC73-8296E61004E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7BC91E1-539A-4124-95C0-064D4818B90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D28022C-04FB-4E43-B21B-34EB9A7C1433}"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D6E0DF9-EB50-4109-B02C-85835A317A53}"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1C01277A-533E-40E2-A404-30C15E9DCFC2}" type="datetimeFigureOut">
              <a:rPr lang="zh-CN" altLang="en-US"/>
              <a:pPr>
                <a:defRPr/>
              </a:pPr>
              <a:t>17/9/18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D9B5956-F914-4CA8-A326-E6CFB7755C90}"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B5F6CD9E-300C-4D45-8330-A5D39FC0800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DA69DBFE-A6DA-450A-AB25-C634FF8FE6D4}"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38DCF37D-9EAE-4F44-8D75-0DA1F945592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1C48243A-1593-4056-9556-8F004878D77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132A9DDD-BA32-43E4-9882-02C8C7D37E77}"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C5B3209-EAF2-48E8-B506-AA433EAD0917}"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9AC7E8D-61C5-4422-89C1-10D76A01A78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982EE7EB-4F2D-4AC3-BFB0-D551C0F0CD2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0954F755-04DB-4CA9-B48B-E6DB4F8890B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C36FD77-7507-40D6-BE92-2C095000EDB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6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3C77A898-434D-4578-AADE-CF46B9D06A85}" type="datetimeFigureOut">
              <a:rPr lang="zh-CN" altLang="en-US"/>
              <a:pPr>
                <a:defRPr/>
              </a:pPr>
              <a:t>17/9/18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F4D0B3AB-77DB-49D6-A4E3-886DD4993CDE}" type="slidenum">
              <a:rPr lang="zh-CN" altLang="en-US"/>
              <a:pPr>
                <a:defRPr/>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BC92724A-623D-47CE-9EDD-7E0B279EFCD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46DF236B-6F8C-4C5D-B3F3-BFC9082E566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transition xmlns:p14="http://schemas.microsoft.com/office/powerpoint/2010/main" spd="slow"/>
</p:sldLayout>
</file>

<file path=ppt/slideLayouts/slideLayout7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spd="slow"/>
</p:sldLayout>
</file>

<file path=ppt/slideLayouts/slideLayout7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transition xmlns:p14="http://schemas.microsoft.com/office/powerpoint/2010/main" spd="slow"/>
</p:sldLayout>
</file>

<file path=ppt/slideLayouts/slideLayout7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1E9348B0-D3EE-45F2-B2AA-690C9FADEC66}"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spd="slow"/>
</p:sldLayout>
</file>

<file path=ppt/slideLayouts/slideLayout7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xmlns:p14="http://schemas.microsoft.com/office/powerpoint/2010/main" spd="slow"/>
</p:sldLayout>
</file>

<file path=ppt/slideLayouts/slideLayout7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xmlns:p14="http://schemas.microsoft.com/office/powerpoint/2010/main" spd="slow"/>
</p:sldLayout>
</file>

<file path=ppt/slideLayouts/slideLayout7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transition xmlns:p14="http://schemas.microsoft.com/office/powerpoint/2010/main" spd="slow"/>
</p:sldLayout>
</file>

<file path=ppt/slideLayouts/slideLayout7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transition xmlns:p14="http://schemas.microsoft.com/office/powerpoint/2010/main" spd="slow"/>
</p:sldLayout>
</file>

<file path=ppt/slideLayouts/slideLayout7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spd="slow"/>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spd="slow"/>
</p:sldLayout>
</file>

<file path=ppt/slideLayouts/slideLayout7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B5E13934-2A6C-462B-AF96-C60812C8819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B7106FD3-F230-4142-A5EE-D6B1399F4CDF}"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34D9073-5EFD-450F-908D-AD7836DB69F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E12A263C-C825-475E-976D-C1F648685BD6}"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07B8B8F1-42F0-45ED-9B2A-8BB04BE4352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3B3A52E-36A9-4071-96DD-D1F41A69C6C4}"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0928BC35-CB8F-44A9-84A6-D4B21C83DE08}"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7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2D14935-6EDC-4FEE-A473-6764E078CCCB}" type="datetimeFigureOut">
              <a:rPr lang="zh-CN" altLang="en-US"/>
              <a:pPr>
                <a:defRPr/>
              </a:pPr>
              <a:t>17/9/18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D7D2633-0AB8-4F03-965A-09AC913E2C31}" type="slidenum">
              <a:rPr lang="zh-CN" altLang="en-US"/>
              <a:pPr>
                <a:defRPr/>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0404319A-FF36-4CD6-B453-E9FD4A16CDDD}"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D5D274B3-4DC2-49CF-B004-66ADB4FA3CA9}"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0E0CB5BE-8504-41DC-89F9-DE9FAA5CDEA4}"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4327BC35-1860-4A60-B092-B5A88700DA85}"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8C788199-BCE8-4CC7-9197-14B0C14B9BF7}"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6DB8DD35-EA7D-458F-A626-086407B9BB96}"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890C37E5-C543-44F9-9B1B-65B8BEF1F1A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37245C8-6A69-43B2-BD3B-2CE87E9C59FB}"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F64FF1A-31A0-4158-89C1-B2306F70AB6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5C3059F-EAB2-4E71-AC9C-9B1E44C4974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8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3194C9A-DAAC-45A4-B04E-CA22EBA43B23}" type="datetimeFigureOut">
              <a:rPr lang="zh-CN" altLang="en-US"/>
              <a:pPr>
                <a:defRPr/>
              </a:pPr>
              <a:t>17/9/18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3342852-C17B-4F0B-BD88-051ED5EBFBDE}" type="slidenum">
              <a:rPr lang="zh-CN" altLang="en-US"/>
              <a:pPr>
                <a:defRPr/>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25150EF-6DBC-4379-B4CF-C15DE13B3D3A}"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0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0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0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0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0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0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E340DAEF-656A-4F31-BD38-36D41AC2EC01}"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0079"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7" y="1692805"/>
            <a:ext cx="5591949" cy="478788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11062EF1-E09F-4B41-ACBB-42D9DF341A9F}"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DA44636D-0D8D-4522-B636-99AF26C130BE}"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5DED5948-5272-4871-B118-127DFDA64DF7}"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AFFB4258-786F-4EB8-915E-9FC8AE01B397}"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A01EC1C4-73B3-4891-865E-A079470EC9BF}"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49AA0E09-FE50-4489-8347-65F89500C1C7}"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9EADF756-C242-4B88-BD5A-0F037C863822}"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6141" y="290533"/>
            <a:ext cx="2835355" cy="6190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0079" y="290533"/>
            <a:ext cx="8348544" cy="6190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6E68036-7CF3-4686-BA40-E631CEE28DBC}" type="slidenum">
              <a:rPr lang="zh-CN" altLang="en-US"/>
              <a:pPr>
                <a:defRPr/>
              </a:pPr>
              <a:t>‹#›</a:t>
            </a:fld>
            <a:endParaRPr lang="zh-CN" altLang="en-US" sz="1700">
              <a:solidFill>
                <a:srgbClr val="000000"/>
              </a:solidFill>
            </a:endParaRPr>
          </a:p>
        </p:txBody>
      </p:sp>
    </p:spTree>
  </p:cSld>
  <p:clrMapOvr>
    <a:masterClrMapping/>
  </p:clrMapOvr>
  <p:transition xmlns:p14="http://schemas.microsoft.com/office/powerpoint/2010/main" spd="slow" advClick="0" advTm="3000"/>
</p:sldLayout>
</file>

<file path=ppt/slideLayouts/slideLayout9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8004" y="386256"/>
            <a:ext cx="2717215" cy="6148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6360" y="386256"/>
            <a:ext cx="7994124" cy="61481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45119" y="2253715"/>
            <a:ext cx="10711338" cy="15550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90237" y="4111096"/>
            <a:ext cx="8821103" cy="1854024"/>
          </a:xfrm>
        </p:spPr>
        <p:txBody>
          <a:bodyPr/>
          <a:lstStyle>
            <a:lvl1pPr marL="0" indent="0" algn="ctr">
              <a:buNone/>
              <a:defRPr/>
            </a:lvl1pPr>
            <a:lvl2pPr marL="423310" indent="0" algn="ctr">
              <a:buNone/>
              <a:defRPr/>
            </a:lvl2pPr>
            <a:lvl3pPr marL="846620" indent="0" algn="ctr">
              <a:buNone/>
              <a:defRPr/>
            </a:lvl3pPr>
            <a:lvl4pPr marL="1269930" indent="0" algn="ctr">
              <a:buNone/>
              <a:defRPr/>
            </a:lvl4pPr>
            <a:lvl5pPr marL="1693240" indent="0" algn="ctr">
              <a:buNone/>
              <a:defRPr/>
            </a:lvl5pPr>
            <a:lvl6pPr marL="2116550" indent="0" algn="ctr">
              <a:buNone/>
              <a:defRPr/>
            </a:lvl6pPr>
            <a:lvl7pPr marL="2539860" indent="0" algn="ctr">
              <a:buNone/>
              <a:defRPr/>
            </a:lvl7pPr>
            <a:lvl8pPr marL="2963170" indent="0" algn="ctr">
              <a:buNone/>
              <a:defRPr/>
            </a:lvl8pPr>
            <a:lvl9pPr marL="338648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5986" y="4661931"/>
            <a:ext cx="10711338" cy="1440898"/>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5986" y="3074927"/>
            <a:ext cx="10711338" cy="1587003"/>
          </a:xfrm>
        </p:spPr>
        <p:txBody>
          <a:bodyPr anchor="b"/>
          <a:lstStyle>
            <a:lvl1pPr marL="0" indent="0">
              <a:buNone/>
              <a:defRPr sz="1900"/>
            </a:lvl1pPr>
            <a:lvl2pPr marL="423310" indent="0">
              <a:buNone/>
              <a:defRPr sz="1700"/>
            </a:lvl2pPr>
            <a:lvl3pPr marL="846620" indent="0">
              <a:buNone/>
              <a:defRPr sz="1500"/>
            </a:lvl3pPr>
            <a:lvl4pPr marL="1269930" indent="0">
              <a:buNone/>
              <a:defRPr sz="1400"/>
            </a:lvl4pPr>
            <a:lvl5pPr marL="1693240" indent="0">
              <a:buNone/>
              <a:defRPr sz="1400"/>
            </a:lvl5pPr>
            <a:lvl6pPr marL="2116550" indent="0">
              <a:buNone/>
              <a:defRPr sz="1400"/>
            </a:lvl6pPr>
            <a:lvl7pPr marL="2539860" indent="0">
              <a:buNone/>
              <a:defRPr sz="1400"/>
            </a:lvl7pPr>
            <a:lvl8pPr marL="2963170" indent="0">
              <a:buNone/>
              <a:defRPr sz="1400"/>
            </a:lvl8pPr>
            <a:lvl9pPr marL="3386480" indent="0">
              <a:buNone/>
              <a:defRPr sz="1400"/>
            </a:lvl9pPr>
          </a:lstStyle>
          <a:p>
            <a:pPr lvl="0"/>
            <a:r>
              <a:rPr lang="zh-CN" altLang="en-US" smtClean="0"/>
              <a:t>单击此处编辑母版文本样式</a:t>
            </a:r>
          </a:p>
        </p:txBody>
      </p:sp>
    </p:spTree>
  </p:cSld>
  <p:clrMapOvr>
    <a:masterClrMapping/>
  </p:clrMapOvr>
</p:sldLayout>
</file>

<file path=ppt/slideLayouts/slideLayout9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6359"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79548" y="1931275"/>
            <a:ext cx="5355669" cy="4603152"/>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90532"/>
            <a:ext cx="11341417" cy="120914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079" y="1623951"/>
            <a:ext cx="5567337"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30079" y="2300736"/>
            <a:ext cx="5567337"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400879" y="1623951"/>
            <a:ext cx="5570618" cy="676786"/>
          </a:xfrm>
        </p:spPr>
        <p:txBody>
          <a:bodyPr anchor="b"/>
          <a:lstStyle>
            <a:lvl1pPr marL="0" indent="0">
              <a:buNone/>
              <a:defRPr sz="2200" b="1"/>
            </a:lvl1pPr>
            <a:lvl2pPr marL="423310" indent="0">
              <a:buNone/>
              <a:defRPr sz="1900" b="1"/>
            </a:lvl2pPr>
            <a:lvl3pPr marL="846620" indent="0">
              <a:buNone/>
              <a:defRPr sz="1700" b="1"/>
            </a:lvl3pPr>
            <a:lvl4pPr marL="1269930" indent="0">
              <a:buNone/>
              <a:defRPr sz="1500" b="1"/>
            </a:lvl4pPr>
            <a:lvl5pPr marL="1693240" indent="0">
              <a:buNone/>
              <a:defRPr sz="1500" b="1"/>
            </a:lvl5pPr>
            <a:lvl6pPr marL="2116550" indent="0">
              <a:buNone/>
              <a:defRPr sz="1500" b="1"/>
            </a:lvl6pPr>
            <a:lvl7pPr marL="2539860" indent="0">
              <a:buNone/>
              <a:defRPr sz="1500" b="1"/>
            </a:lvl7pPr>
            <a:lvl8pPr marL="2963170" indent="0">
              <a:buNone/>
              <a:defRPr sz="1500" b="1"/>
            </a:lvl8pPr>
            <a:lvl9pPr marL="3386480"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400879" y="2300736"/>
            <a:ext cx="5570618" cy="4179951"/>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079" y="288852"/>
            <a:ext cx="4146378" cy="1229299"/>
          </a:xfrm>
        </p:spPr>
        <p:txBody>
          <a:bodyPr anchor="b"/>
          <a:lstStyle>
            <a:lvl1pPr algn="l">
              <a:defRPr sz="19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27416" y="288854"/>
            <a:ext cx="7044083" cy="619183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079" y="1518152"/>
            <a:ext cx="4146378" cy="4962536"/>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Layouts/slideLayout9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69450" y="5078413"/>
            <a:ext cx="7560945" cy="599536"/>
          </a:xfrm>
        </p:spPr>
        <p:txBody>
          <a:bodyPr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9450" y="648237"/>
            <a:ext cx="7560945" cy="4352925"/>
          </a:xfrm>
        </p:spPr>
        <p:txBody>
          <a:bodyPr/>
          <a:lstStyle>
            <a:lvl1pPr marL="0" indent="0">
              <a:buNone/>
              <a:defRPr sz="3000"/>
            </a:lvl1pPr>
            <a:lvl2pPr marL="423310" indent="0">
              <a:buNone/>
              <a:defRPr sz="2600"/>
            </a:lvl2pPr>
            <a:lvl3pPr marL="846620" indent="0">
              <a:buNone/>
              <a:defRPr sz="2200"/>
            </a:lvl3pPr>
            <a:lvl4pPr marL="1269930" indent="0">
              <a:buNone/>
              <a:defRPr sz="1900"/>
            </a:lvl4pPr>
            <a:lvl5pPr marL="1693240" indent="0">
              <a:buNone/>
              <a:defRPr sz="1900"/>
            </a:lvl5pPr>
            <a:lvl6pPr marL="2116550" indent="0">
              <a:buNone/>
              <a:defRPr sz="1900"/>
            </a:lvl6pPr>
            <a:lvl7pPr marL="2539860" indent="0">
              <a:buNone/>
              <a:defRPr sz="1900"/>
            </a:lvl7pPr>
            <a:lvl8pPr marL="2963170" indent="0">
              <a:buNone/>
              <a:defRPr sz="1900"/>
            </a:lvl8pPr>
            <a:lvl9pPr marL="3386480" indent="0">
              <a:buNone/>
              <a:defRPr sz="1900"/>
            </a:lvl9pPr>
          </a:lstStyle>
          <a:p>
            <a:pPr lvl="0"/>
            <a:endParaRPr lang="zh-CN" altLang="en-US" noProof="0" smtClean="0"/>
          </a:p>
        </p:txBody>
      </p:sp>
      <p:sp>
        <p:nvSpPr>
          <p:cNvPr id="4" name="文本占位符 3"/>
          <p:cNvSpPr>
            <a:spLocks noGrp="1"/>
          </p:cNvSpPr>
          <p:nvPr>
            <p:ph type="body" sz="half" idx="2"/>
          </p:nvPr>
        </p:nvSpPr>
        <p:spPr>
          <a:xfrm>
            <a:off x="2469450" y="5677948"/>
            <a:ext cx="7560945" cy="851440"/>
          </a:xfrm>
        </p:spPr>
        <p:txBody>
          <a:bodyPr/>
          <a:lstStyle>
            <a:lvl1pPr marL="0" indent="0">
              <a:buNone/>
              <a:defRPr sz="1400"/>
            </a:lvl1pPr>
            <a:lvl2pPr marL="423310" indent="0">
              <a:buNone/>
              <a:defRPr sz="1100"/>
            </a:lvl2pPr>
            <a:lvl3pPr marL="846620" indent="0">
              <a:buNone/>
              <a:defRPr sz="1000"/>
            </a:lvl3pPr>
            <a:lvl4pPr marL="1269930" indent="0">
              <a:buNone/>
              <a:defRPr sz="900"/>
            </a:lvl4pPr>
            <a:lvl5pPr marL="1693240" indent="0">
              <a:buNone/>
              <a:defRPr sz="900"/>
            </a:lvl5pPr>
            <a:lvl6pPr marL="2116550" indent="0">
              <a:buNone/>
              <a:defRPr sz="900"/>
            </a:lvl6pPr>
            <a:lvl7pPr marL="2539860" indent="0">
              <a:buNone/>
              <a:defRPr sz="900"/>
            </a:lvl7pPr>
            <a:lvl8pPr marL="2963170" indent="0">
              <a:buNone/>
              <a:defRPr sz="900"/>
            </a:lvl8pPr>
            <a:lvl9pPr marL="338648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3" Type="http://schemas.openxmlformats.org/officeDocument/2006/relationships/image" Target="../media/image1.jpeg"/><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00.xml.rels><?xml version="1.0" encoding="UTF-8" standalone="yes"?>
<Relationships xmlns="http://schemas.openxmlformats.org/package/2006/relationships"><Relationship Id="rId11" Type="http://schemas.openxmlformats.org/officeDocument/2006/relationships/slideLayout" Target="../slideLayouts/slideLayout1100.xml"/><Relationship Id="rId12" Type="http://schemas.openxmlformats.org/officeDocument/2006/relationships/theme" Target="../theme/theme100.xml"/><Relationship Id="rId13" Type="http://schemas.openxmlformats.org/officeDocument/2006/relationships/image" Target="../media/image1.jpeg"/><Relationship Id="rId1" Type="http://schemas.openxmlformats.org/officeDocument/2006/relationships/slideLayout" Target="../slideLayouts/slideLayout1090.xml"/><Relationship Id="rId2" Type="http://schemas.openxmlformats.org/officeDocument/2006/relationships/slideLayout" Target="../slideLayouts/slideLayout1091.xml"/><Relationship Id="rId3" Type="http://schemas.openxmlformats.org/officeDocument/2006/relationships/slideLayout" Target="../slideLayouts/slideLayout1092.xml"/><Relationship Id="rId4" Type="http://schemas.openxmlformats.org/officeDocument/2006/relationships/slideLayout" Target="../slideLayouts/slideLayout1093.xml"/><Relationship Id="rId5" Type="http://schemas.openxmlformats.org/officeDocument/2006/relationships/slideLayout" Target="../slideLayouts/slideLayout1094.xml"/><Relationship Id="rId6" Type="http://schemas.openxmlformats.org/officeDocument/2006/relationships/slideLayout" Target="../slideLayouts/slideLayout1095.xml"/><Relationship Id="rId7" Type="http://schemas.openxmlformats.org/officeDocument/2006/relationships/slideLayout" Target="../slideLayouts/slideLayout1096.xml"/><Relationship Id="rId8" Type="http://schemas.openxmlformats.org/officeDocument/2006/relationships/slideLayout" Target="../slideLayouts/slideLayout1097.xml"/><Relationship Id="rId9" Type="http://schemas.openxmlformats.org/officeDocument/2006/relationships/slideLayout" Target="../slideLayouts/slideLayout1098.xml"/><Relationship Id="rId10" Type="http://schemas.openxmlformats.org/officeDocument/2006/relationships/slideLayout" Target="../slideLayouts/slideLayout1099.xml"/></Relationships>
</file>

<file path=ppt/slideMasters/_rels/slideMaster101.xml.rels><?xml version="1.0" encoding="UTF-8" standalone="yes"?>
<Relationships xmlns="http://schemas.openxmlformats.org/package/2006/relationships"><Relationship Id="rId11" Type="http://schemas.openxmlformats.org/officeDocument/2006/relationships/slideLayout" Target="../slideLayouts/slideLayout1111.xml"/><Relationship Id="rId12" Type="http://schemas.openxmlformats.org/officeDocument/2006/relationships/theme" Target="../theme/theme101.xml"/><Relationship Id="rId13" Type="http://schemas.openxmlformats.org/officeDocument/2006/relationships/image" Target="../media/image1.jpeg"/><Relationship Id="rId1" Type="http://schemas.openxmlformats.org/officeDocument/2006/relationships/slideLayout" Target="../slideLayouts/slideLayout1101.xml"/><Relationship Id="rId2" Type="http://schemas.openxmlformats.org/officeDocument/2006/relationships/slideLayout" Target="../slideLayouts/slideLayout1102.xml"/><Relationship Id="rId3" Type="http://schemas.openxmlformats.org/officeDocument/2006/relationships/slideLayout" Target="../slideLayouts/slideLayout1103.xml"/><Relationship Id="rId4" Type="http://schemas.openxmlformats.org/officeDocument/2006/relationships/slideLayout" Target="../slideLayouts/slideLayout1104.xml"/><Relationship Id="rId5" Type="http://schemas.openxmlformats.org/officeDocument/2006/relationships/slideLayout" Target="../slideLayouts/slideLayout1105.xml"/><Relationship Id="rId6" Type="http://schemas.openxmlformats.org/officeDocument/2006/relationships/slideLayout" Target="../slideLayouts/slideLayout1106.xml"/><Relationship Id="rId7" Type="http://schemas.openxmlformats.org/officeDocument/2006/relationships/slideLayout" Target="../slideLayouts/slideLayout1107.xml"/><Relationship Id="rId8" Type="http://schemas.openxmlformats.org/officeDocument/2006/relationships/slideLayout" Target="../slideLayouts/slideLayout1108.xml"/><Relationship Id="rId9" Type="http://schemas.openxmlformats.org/officeDocument/2006/relationships/slideLayout" Target="../slideLayouts/slideLayout1109.xml"/><Relationship Id="rId10" Type="http://schemas.openxmlformats.org/officeDocument/2006/relationships/slideLayout" Target="../slideLayouts/slideLayout1110.xml"/></Relationships>
</file>

<file path=ppt/slideMasters/_rels/slideMaster102.xml.rels><?xml version="1.0" encoding="UTF-8" standalone="yes"?>
<Relationships xmlns="http://schemas.openxmlformats.org/package/2006/relationships"><Relationship Id="rId11" Type="http://schemas.openxmlformats.org/officeDocument/2006/relationships/slideLayout" Target="../slideLayouts/slideLayout1122.xml"/><Relationship Id="rId12" Type="http://schemas.openxmlformats.org/officeDocument/2006/relationships/theme" Target="../theme/theme102.xml"/><Relationship Id="rId13" Type="http://schemas.openxmlformats.org/officeDocument/2006/relationships/image" Target="../media/image1.jpeg"/><Relationship Id="rId1" Type="http://schemas.openxmlformats.org/officeDocument/2006/relationships/slideLayout" Target="../slideLayouts/slideLayout1112.xml"/><Relationship Id="rId2" Type="http://schemas.openxmlformats.org/officeDocument/2006/relationships/slideLayout" Target="../slideLayouts/slideLayout1113.xml"/><Relationship Id="rId3" Type="http://schemas.openxmlformats.org/officeDocument/2006/relationships/slideLayout" Target="../slideLayouts/slideLayout1114.xml"/><Relationship Id="rId4" Type="http://schemas.openxmlformats.org/officeDocument/2006/relationships/slideLayout" Target="../slideLayouts/slideLayout1115.xml"/><Relationship Id="rId5" Type="http://schemas.openxmlformats.org/officeDocument/2006/relationships/slideLayout" Target="../slideLayouts/slideLayout1116.xml"/><Relationship Id="rId6" Type="http://schemas.openxmlformats.org/officeDocument/2006/relationships/slideLayout" Target="../slideLayouts/slideLayout1117.xml"/><Relationship Id="rId7" Type="http://schemas.openxmlformats.org/officeDocument/2006/relationships/slideLayout" Target="../slideLayouts/slideLayout1118.xml"/><Relationship Id="rId8" Type="http://schemas.openxmlformats.org/officeDocument/2006/relationships/slideLayout" Target="../slideLayouts/slideLayout1119.xml"/><Relationship Id="rId9" Type="http://schemas.openxmlformats.org/officeDocument/2006/relationships/slideLayout" Target="../slideLayouts/slideLayout1120.xml"/><Relationship Id="rId10" Type="http://schemas.openxmlformats.org/officeDocument/2006/relationships/slideLayout" Target="../slideLayouts/slideLayout1121.xml"/></Relationships>
</file>

<file path=ppt/slideMasters/_rels/slideMaster103.xml.rels><?xml version="1.0" encoding="UTF-8" standalone="yes"?>
<Relationships xmlns="http://schemas.openxmlformats.org/package/2006/relationships"><Relationship Id="rId11" Type="http://schemas.openxmlformats.org/officeDocument/2006/relationships/slideLayout" Target="../slideLayouts/slideLayout1133.xml"/><Relationship Id="rId12" Type="http://schemas.openxmlformats.org/officeDocument/2006/relationships/theme" Target="../theme/theme103.xml"/><Relationship Id="rId13" Type="http://schemas.openxmlformats.org/officeDocument/2006/relationships/image" Target="../media/image1.jpeg"/><Relationship Id="rId1" Type="http://schemas.openxmlformats.org/officeDocument/2006/relationships/slideLayout" Target="../slideLayouts/slideLayout1123.xml"/><Relationship Id="rId2" Type="http://schemas.openxmlformats.org/officeDocument/2006/relationships/slideLayout" Target="../slideLayouts/slideLayout1124.xml"/><Relationship Id="rId3" Type="http://schemas.openxmlformats.org/officeDocument/2006/relationships/slideLayout" Target="../slideLayouts/slideLayout1125.xml"/><Relationship Id="rId4" Type="http://schemas.openxmlformats.org/officeDocument/2006/relationships/slideLayout" Target="../slideLayouts/slideLayout1126.xml"/><Relationship Id="rId5" Type="http://schemas.openxmlformats.org/officeDocument/2006/relationships/slideLayout" Target="../slideLayouts/slideLayout1127.xml"/><Relationship Id="rId6" Type="http://schemas.openxmlformats.org/officeDocument/2006/relationships/slideLayout" Target="../slideLayouts/slideLayout1128.xml"/><Relationship Id="rId7" Type="http://schemas.openxmlformats.org/officeDocument/2006/relationships/slideLayout" Target="../slideLayouts/slideLayout1129.xml"/><Relationship Id="rId8" Type="http://schemas.openxmlformats.org/officeDocument/2006/relationships/slideLayout" Target="../slideLayouts/slideLayout1130.xml"/><Relationship Id="rId9" Type="http://schemas.openxmlformats.org/officeDocument/2006/relationships/slideLayout" Target="../slideLayouts/slideLayout1131.xml"/><Relationship Id="rId10" Type="http://schemas.openxmlformats.org/officeDocument/2006/relationships/slideLayout" Target="../slideLayouts/slideLayout1132.xml"/></Relationships>
</file>

<file path=ppt/slideMasters/_rels/slideMaster104.xml.rels><?xml version="1.0" encoding="UTF-8" standalone="yes"?>
<Relationships xmlns="http://schemas.openxmlformats.org/package/2006/relationships"><Relationship Id="rId11" Type="http://schemas.openxmlformats.org/officeDocument/2006/relationships/slideLayout" Target="../slideLayouts/slideLayout1144.xml"/><Relationship Id="rId12" Type="http://schemas.openxmlformats.org/officeDocument/2006/relationships/theme" Target="../theme/theme104.xml"/><Relationship Id="rId13" Type="http://schemas.openxmlformats.org/officeDocument/2006/relationships/image" Target="../media/image1.jpeg"/><Relationship Id="rId1" Type="http://schemas.openxmlformats.org/officeDocument/2006/relationships/slideLayout" Target="../slideLayouts/slideLayout1134.xml"/><Relationship Id="rId2" Type="http://schemas.openxmlformats.org/officeDocument/2006/relationships/slideLayout" Target="../slideLayouts/slideLayout1135.xml"/><Relationship Id="rId3" Type="http://schemas.openxmlformats.org/officeDocument/2006/relationships/slideLayout" Target="../slideLayouts/slideLayout1136.xml"/><Relationship Id="rId4" Type="http://schemas.openxmlformats.org/officeDocument/2006/relationships/slideLayout" Target="../slideLayouts/slideLayout1137.xml"/><Relationship Id="rId5" Type="http://schemas.openxmlformats.org/officeDocument/2006/relationships/slideLayout" Target="../slideLayouts/slideLayout1138.xml"/><Relationship Id="rId6" Type="http://schemas.openxmlformats.org/officeDocument/2006/relationships/slideLayout" Target="../slideLayouts/slideLayout1139.xml"/><Relationship Id="rId7" Type="http://schemas.openxmlformats.org/officeDocument/2006/relationships/slideLayout" Target="../slideLayouts/slideLayout1140.xml"/><Relationship Id="rId8" Type="http://schemas.openxmlformats.org/officeDocument/2006/relationships/slideLayout" Target="../slideLayouts/slideLayout1141.xml"/><Relationship Id="rId9" Type="http://schemas.openxmlformats.org/officeDocument/2006/relationships/slideLayout" Target="../slideLayouts/slideLayout1142.xml"/><Relationship Id="rId10" Type="http://schemas.openxmlformats.org/officeDocument/2006/relationships/slideLayout" Target="../slideLayouts/slideLayout1143.xml"/></Relationships>
</file>

<file path=ppt/slideMasters/_rels/slideMaster105.xml.rels><?xml version="1.0" encoding="UTF-8" standalone="yes"?>
<Relationships xmlns="http://schemas.openxmlformats.org/package/2006/relationships"><Relationship Id="rId11" Type="http://schemas.openxmlformats.org/officeDocument/2006/relationships/slideLayout" Target="../slideLayouts/slideLayout1155.xml"/><Relationship Id="rId12" Type="http://schemas.openxmlformats.org/officeDocument/2006/relationships/theme" Target="../theme/theme105.xml"/><Relationship Id="rId13" Type="http://schemas.openxmlformats.org/officeDocument/2006/relationships/image" Target="../media/image1.jpeg"/><Relationship Id="rId1" Type="http://schemas.openxmlformats.org/officeDocument/2006/relationships/slideLayout" Target="../slideLayouts/slideLayout1145.xml"/><Relationship Id="rId2" Type="http://schemas.openxmlformats.org/officeDocument/2006/relationships/slideLayout" Target="../slideLayouts/slideLayout1146.xml"/><Relationship Id="rId3" Type="http://schemas.openxmlformats.org/officeDocument/2006/relationships/slideLayout" Target="../slideLayouts/slideLayout1147.xml"/><Relationship Id="rId4" Type="http://schemas.openxmlformats.org/officeDocument/2006/relationships/slideLayout" Target="../slideLayouts/slideLayout1148.xml"/><Relationship Id="rId5" Type="http://schemas.openxmlformats.org/officeDocument/2006/relationships/slideLayout" Target="../slideLayouts/slideLayout1149.xml"/><Relationship Id="rId6" Type="http://schemas.openxmlformats.org/officeDocument/2006/relationships/slideLayout" Target="../slideLayouts/slideLayout1150.xml"/><Relationship Id="rId7" Type="http://schemas.openxmlformats.org/officeDocument/2006/relationships/slideLayout" Target="../slideLayouts/slideLayout1151.xml"/><Relationship Id="rId8" Type="http://schemas.openxmlformats.org/officeDocument/2006/relationships/slideLayout" Target="../slideLayouts/slideLayout1152.xml"/><Relationship Id="rId9" Type="http://schemas.openxmlformats.org/officeDocument/2006/relationships/slideLayout" Target="../slideLayouts/slideLayout1153.xml"/><Relationship Id="rId10" Type="http://schemas.openxmlformats.org/officeDocument/2006/relationships/slideLayout" Target="../slideLayouts/slideLayout1154.xml"/></Relationships>
</file>

<file path=ppt/slideMasters/_rels/slideMaster106.xml.rels><?xml version="1.0" encoding="UTF-8" standalone="yes"?>
<Relationships xmlns="http://schemas.openxmlformats.org/package/2006/relationships"><Relationship Id="rId11" Type="http://schemas.openxmlformats.org/officeDocument/2006/relationships/slideLayout" Target="../slideLayouts/slideLayout1166.xml"/><Relationship Id="rId12" Type="http://schemas.openxmlformats.org/officeDocument/2006/relationships/theme" Target="../theme/theme106.xml"/><Relationship Id="rId13" Type="http://schemas.openxmlformats.org/officeDocument/2006/relationships/image" Target="../media/image1.jpeg"/><Relationship Id="rId1" Type="http://schemas.openxmlformats.org/officeDocument/2006/relationships/slideLayout" Target="../slideLayouts/slideLayout1156.xml"/><Relationship Id="rId2" Type="http://schemas.openxmlformats.org/officeDocument/2006/relationships/slideLayout" Target="../slideLayouts/slideLayout1157.xml"/><Relationship Id="rId3" Type="http://schemas.openxmlformats.org/officeDocument/2006/relationships/slideLayout" Target="../slideLayouts/slideLayout1158.xml"/><Relationship Id="rId4" Type="http://schemas.openxmlformats.org/officeDocument/2006/relationships/slideLayout" Target="../slideLayouts/slideLayout1159.xml"/><Relationship Id="rId5" Type="http://schemas.openxmlformats.org/officeDocument/2006/relationships/slideLayout" Target="../slideLayouts/slideLayout1160.xml"/><Relationship Id="rId6" Type="http://schemas.openxmlformats.org/officeDocument/2006/relationships/slideLayout" Target="../slideLayouts/slideLayout1161.xml"/><Relationship Id="rId7" Type="http://schemas.openxmlformats.org/officeDocument/2006/relationships/slideLayout" Target="../slideLayouts/slideLayout1162.xml"/><Relationship Id="rId8" Type="http://schemas.openxmlformats.org/officeDocument/2006/relationships/slideLayout" Target="../slideLayouts/slideLayout1163.xml"/><Relationship Id="rId9" Type="http://schemas.openxmlformats.org/officeDocument/2006/relationships/slideLayout" Target="../slideLayouts/slideLayout1164.xml"/><Relationship Id="rId10" Type="http://schemas.openxmlformats.org/officeDocument/2006/relationships/slideLayout" Target="../slideLayouts/slideLayout1165.xml"/></Relationships>
</file>

<file path=ppt/slideMasters/_rels/slideMaster107.xml.rels><?xml version="1.0" encoding="UTF-8" standalone="yes"?>
<Relationships xmlns="http://schemas.openxmlformats.org/package/2006/relationships"><Relationship Id="rId11" Type="http://schemas.openxmlformats.org/officeDocument/2006/relationships/slideLayout" Target="../slideLayouts/slideLayout1177.xml"/><Relationship Id="rId12" Type="http://schemas.openxmlformats.org/officeDocument/2006/relationships/theme" Target="../theme/theme107.xml"/><Relationship Id="rId13" Type="http://schemas.openxmlformats.org/officeDocument/2006/relationships/image" Target="../media/image1.jpeg"/><Relationship Id="rId1" Type="http://schemas.openxmlformats.org/officeDocument/2006/relationships/slideLayout" Target="../slideLayouts/slideLayout1167.xml"/><Relationship Id="rId2" Type="http://schemas.openxmlformats.org/officeDocument/2006/relationships/slideLayout" Target="../slideLayouts/slideLayout1168.xml"/><Relationship Id="rId3" Type="http://schemas.openxmlformats.org/officeDocument/2006/relationships/slideLayout" Target="../slideLayouts/slideLayout1169.xml"/><Relationship Id="rId4" Type="http://schemas.openxmlformats.org/officeDocument/2006/relationships/slideLayout" Target="../slideLayouts/slideLayout1170.xml"/><Relationship Id="rId5" Type="http://schemas.openxmlformats.org/officeDocument/2006/relationships/slideLayout" Target="../slideLayouts/slideLayout1171.xml"/><Relationship Id="rId6" Type="http://schemas.openxmlformats.org/officeDocument/2006/relationships/slideLayout" Target="../slideLayouts/slideLayout1172.xml"/><Relationship Id="rId7" Type="http://schemas.openxmlformats.org/officeDocument/2006/relationships/slideLayout" Target="../slideLayouts/slideLayout1173.xml"/><Relationship Id="rId8" Type="http://schemas.openxmlformats.org/officeDocument/2006/relationships/slideLayout" Target="../slideLayouts/slideLayout1174.xml"/><Relationship Id="rId9" Type="http://schemas.openxmlformats.org/officeDocument/2006/relationships/slideLayout" Target="../slideLayouts/slideLayout1175.xml"/><Relationship Id="rId10" Type="http://schemas.openxmlformats.org/officeDocument/2006/relationships/slideLayout" Target="../slideLayouts/slideLayout1176.xml"/></Relationships>
</file>

<file path=ppt/slideMasters/_rels/slideMaster108.xml.rels><?xml version="1.0" encoding="UTF-8" standalone="yes"?>
<Relationships xmlns="http://schemas.openxmlformats.org/package/2006/relationships"><Relationship Id="rId11" Type="http://schemas.openxmlformats.org/officeDocument/2006/relationships/slideLayout" Target="../slideLayouts/slideLayout1188.xml"/><Relationship Id="rId12" Type="http://schemas.openxmlformats.org/officeDocument/2006/relationships/theme" Target="../theme/theme108.xml"/><Relationship Id="rId13" Type="http://schemas.openxmlformats.org/officeDocument/2006/relationships/image" Target="../media/image1.jpeg"/><Relationship Id="rId1" Type="http://schemas.openxmlformats.org/officeDocument/2006/relationships/slideLayout" Target="../slideLayouts/slideLayout1178.xml"/><Relationship Id="rId2" Type="http://schemas.openxmlformats.org/officeDocument/2006/relationships/slideLayout" Target="../slideLayouts/slideLayout1179.xml"/><Relationship Id="rId3" Type="http://schemas.openxmlformats.org/officeDocument/2006/relationships/slideLayout" Target="../slideLayouts/slideLayout1180.xml"/><Relationship Id="rId4" Type="http://schemas.openxmlformats.org/officeDocument/2006/relationships/slideLayout" Target="../slideLayouts/slideLayout1181.xml"/><Relationship Id="rId5" Type="http://schemas.openxmlformats.org/officeDocument/2006/relationships/slideLayout" Target="../slideLayouts/slideLayout1182.xml"/><Relationship Id="rId6" Type="http://schemas.openxmlformats.org/officeDocument/2006/relationships/slideLayout" Target="../slideLayouts/slideLayout1183.xml"/><Relationship Id="rId7" Type="http://schemas.openxmlformats.org/officeDocument/2006/relationships/slideLayout" Target="../slideLayouts/slideLayout1184.xml"/><Relationship Id="rId8" Type="http://schemas.openxmlformats.org/officeDocument/2006/relationships/slideLayout" Target="../slideLayouts/slideLayout1185.xml"/><Relationship Id="rId9" Type="http://schemas.openxmlformats.org/officeDocument/2006/relationships/slideLayout" Target="../slideLayouts/slideLayout1186.xml"/><Relationship Id="rId10" Type="http://schemas.openxmlformats.org/officeDocument/2006/relationships/slideLayout" Target="../slideLayouts/slideLayout1187.xml"/></Relationships>
</file>

<file path=ppt/slideMasters/_rels/slideMaster109.xml.rels><?xml version="1.0" encoding="UTF-8" standalone="yes"?>
<Relationships xmlns="http://schemas.openxmlformats.org/package/2006/relationships"><Relationship Id="rId11" Type="http://schemas.openxmlformats.org/officeDocument/2006/relationships/slideLayout" Target="../slideLayouts/slideLayout1199.xml"/><Relationship Id="rId12" Type="http://schemas.openxmlformats.org/officeDocument/2006/relationships/theme" Target="../theme/theme109.xml"/><Relationship Id="rId13" Type="http://schemas.openxmlformats.org/officeDocument/2006/relationships/image" Target="../media/image1.jpeg"/><Relationship Id="rId1" Type="http://schemas.openxmlformats.org/officeDocument/2006/relationships/slideLayout" Target="../slideLayouts/slideLayout1189.xml"/><Relationship Id="rId2" Type="http://schemas.openxmlformats.org/officeDocument/2006/relationships/slideLayout" Target="../slideLayouts/slideLayout1190.xml"/><Relationship Id="rId3" Type="http://schemas.openxmlformats.org/officeDocument/2006/relationships/slideLayout" Target="../slideLayouts/slideLayout1191.xml"/><Relationship Id="rId4" Type="http://schemas.openxmlformats.org/officeDocument/2006/relationships/slideLayout" Target="../slideLayouts/slideLayout1192.xml"/><Relationship Id="rId5" Type="http://schemas.openxmlformats.org/officeDocument/2006/relationships/slideLayout" Target="../slideLayouts/slideLayout1193.xml"/><Relationship Id="rId6" Type="http://schemas.openxmlformats.org/officeDocument/2006/relationships/slideLayout" Target="../slideLayouts/slideLayout1194.xml"/><Relationship Id="rId7" Type="http://schemas.openxmlformats.org/officeDocument/2006/relationships/slideLayout" Target="../slideLayouts/slideLayout1195.xml"/><Relationship Id="rId8" Type="http://schemas.openxmlformats.org/officeDocument/2006/relationships/slideLayout" Target="../slideLayouts/slideLayout1196.xml"/><Relationship Id="rId9" Type="http://schemas.openxmlformats.org/officeDocument/2006/relationships/slideLayout" Target="../slideLayouts/slideLayout1197.xml"/><Relationship Id="rId10" Type="http://schemas.openxmlformats.org/officeDocument/2006/relationships/slideLayout" Target="../slideLayouts/slideLayout1198.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3" Type="http://schemas.openxmlformats.org/officeDocument/2006/relationships/image" Target="../media/image1.jpeg"/><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3" Type="http://schemas.openxmlformats.org/officeDocument/2006/relationships/image" Target="../media/image1.jpeg"/><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3" Type="http://schemas.openxmlformats.org/officeDocument/2006/relationships/image" Target="../media/image1.jpeg"/><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3" Type="http://schemas.openxmlformats.org/officeDocument/2006/relationships/image" Target="../media/image1.jpeg"/><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3" Type="http://schemas.openxmlformats.org/officeDocument/2006/relationships/image" Target="../media/image1.jpeg"/><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theme" Target="../theme/theme16.xml"/><Relationship Id="rId13" Type="http://schemas.openxmlformats.org/officeDocument/2006/relationships/image" Target="../media/image1.jpeg"/><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theme" Target="../theme/theme17.xml"/><Relationship Id="rId13" Type="http://schemas.openxmlformats.org/officeDocument/2006/relationships/image" Target="../media/image1.jpeg"/><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98.xml"/><Relationship Id="rId12" Type="http://schemas.openxmlformats.org/officeDocument/2006/relationships/theme" Target="../theme/theme18.xml"/><Relationship Id="rId13" Type="http://schemas.openxmlformats.org/officeDocument/2006/relationships/image" Target="../media/image1.jpeg"/><Relationship Id="rId1" Type="http://schemas.openxmlformats.org/officeDocument/2006/relationships/slideLayout" Target="../slideLayouts/slideLayout188.xml"/><Relationship Id="rId2" Type="http://schemas.openxmlformats.org/officeDocument/2006/relationships/slideLayout" Target="../slideLayouts/slideLayout189.xml"/><Relationship Id="rId3" Type="http://schemas.openxmlformats.org/officeDocument/2006/relationships/slideLayout" Target="../slideLayouts/slideLayout190.xml"/><Relationship Id="rId4" Type="http://schemas.openxmlformats.org/officeDocument/2006/relationships/slideLayout" Target="../slideLayouts/slideLayout191.xml"/><Relationship Id="rId5" Type="http://schemas.openxmlformats.org/officeDocument/2006/relationships/slideLayout" Target="../slideLayouts/slideLayout192.xml"/><Relationship Id="rId6" Type="http://schemas.openxmlformats.org/officeDocument/2006/relationships/slideLayout" Target="../slideLayouts/slideLayout193.xml"/><Relationship Id="rId7" Type="http://schemas.openxmlformats.org/officeDocument/2006/relationships/slideLayout" Target="../slideLayouts/slideLayout194.xml"/><Relationship Id="rId8" Type="http://schemas.openxmlformats.org/officeDocument/2006/relationships/slideLayout" Target="../slideLayouts/slideLayout195.xml"/><Relationship Id="rId9" Type="http://schemas.openxmlformats.org/officeDocument/2006/relationships/slideLayout" Target="../slideLayouts/slideLayout196.xml"/><Relationship Id="rId10" Type="http://schemas.openxmlformats.org/officeDocument/2006/relationships/slideLayout" Target="../slideLayouts/slideLayout197.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09.xml"/><Relationship Id="rId12" Type="http://schemas.openxmlformats.org/officeDocument/2006/relationships/theme" Target="../theme/theme19.xml"/><Relationship Id="rId13" Type="http://schemas.openxmlformats.org/officeDocument/2006/relationships/image" Target="../media/image1.jpeg"/><Relationship Id="rId1" Type="http://schemas.openxmlformats.org/officeDocument/2006/relationships/slideLayout" Target="../slideLayouts/slideLayout199.xml"/><Relationship Id="rId2" Type="http://schemas.openxmlformats.org/officeDocument/2006/relationships/slideLayout" Target="../slideLayouts/slideLayout200.xml"/><Relationship Id="rId3" Type="http://schemas.openxmlformats.org/officeDocument/2006/relationships/slideLayout" Target="../slideLayouts/slideLayout201.xml"/><Relationship Id="rId4" Type="http://schemas.openxmlformats.org/officeDocument/2006/relationships/slideLayout" Target="../slideLayouts/slideLayout202.xml"/><Relationship Id="rId5" Type="http://schemas.openxmlformats.org/officeDocument/2006/relationships/slideLayout" Target="../slideLayouts/slideLayout203.xml"/><Relationship Id="rId6" Type="http://schemas.openxmlformats.org/officeDocument/2006/relationships/slideLayout" Target="../slideLayouts/slideLayout204.xml"/><Relationship Id="rId7" Type="http://schemas.openxmlformats.org/officeDocument/2006/relationships/slideLayout" Target="../slideLayouts/slideLayout205.xml"/><Relationship Id="rId8" Type="http://schemas.openxmlformats.org/officeDocument/2006/relationships/slideLayout" Target="../slideLayouts/slideLayout206.xml"/><Relationship Id="rId9" Type="http://schemas.openxmlformats.org/officeDocument/2006/relationships/slideLayout" Target="../slideLayouts/slideLayout207.xml"/><Relationship Id="rId10" Type="http://schemas.openxmlformats.org/officeDocument/2006/relationships/slideLayout" Target="../slideLayouts/slideLayout20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20.xml"/><Relationship Id="rId12" Type="http://schemas.openxmlformats.org/officeDocument/2006/relationships/theme" Target="../theme/theme20.xml"/><Relationship Id="rId13" Type="http://schemas.openxmlformats.org/officeDocument/2006/relationships/image" Target="../media/image1.jpeg"/><Relationship Id="rId1" Type="http://schemas.openxmlformats.org/officeDocument/2006/relationships/slideLayout" Target="../slideLayouts/slideLayout210.xml"/><Relationship Id="rId2" Type="http://schemas.openxmlformats.org/officeDocument/2006/relationships/slideLayout" Target="../slideLayouts/slideLayout211.xml"/><Relationship Id="rId3" Type="http://schemas.openxmlformats.org/officeDocument/2006/relationships/slideLayout" Target="../slideLayouts/slideLayout212.xml"/><Relationship Id="rId4" Type="http://schemas.openxmlformats.org/officeDocument/2006/relationships/slideLayout" Target="../slideLayouts/slideLayout213.xml"/><Relationship Id="rId5" Type="http://schemas.openxmlformats.org/officeDocument/2006/relationships/slideLayout" Target="../slideLayouts/slideLayout214.xml"/><Relationship Id="rId6" Type="http://schemas.openxmlformats.org/officeDocument/2006/relationships/slideLayout" Target="../slideLayouts/slideLayout215.xml"/><Relationship Id="rId7" Type="http://schemas.openxmlformats.org/officeDocument/2006/relationships/slideLayout" Target="../slideLayouts/slideLayout216.xml"/><Relationship Id="rId8" Type="http://schemas.openxmlformats.org/officeDocument/2006/relationships/slideLayout" Target="../slideLayouts/slideLayout217.xml"/><Relationship Id="rId9" Type="http://schemas.openxmlformats.org/officeDocument/2006/relationships/slideLayout" Target="../slideLayouts/slideLayout218.xml"/><Relationship Id="rId10" Type="http://schemas.openxmlformats.org/officeDocument/2006/relationships/slideLayout" Target="../slideLayouts/slideLayout219.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31.xml"/><Relationship Id="rId12" Type="http://schemas.openxmlformats.org/officeDocument/2006/relationships/theme" Target="../theme/theme21.xml"/><Relationship Id="rId13" Type="http://schemas.openxmlformats.org/officeDocument/2006/relationships/image" Target="../media/image1.jpeg"/><Relationship Id="rId1" Type="http://schemas.openxmlformats.org/officeDocument/2006/relationships/slideLayout" Target="../slideLayouts/slideLayout221.xml"/><Relationship Id="rId2" Type="http://schemas.openxmlformats.org/officeDocument/2006/relationships/slideLayout" Target="../slideLayouts/slideLayout222.xml"/><Relationship Id="rId3" Type="http://schemas.openxmlformats.org/officeDocument/2006/relationships/slideLayout" Target="../slideLayouts/slideLayout223.xml"/><Relationship Id="rId4" Type="http://schemas.openxmlformats.org/officeDocument/2006/relationships/slideLayout" Target="../slideLayouts/slideLayout224.xml"/><Relationship Id="rId5" Type="http://schemas.openxmlformats.org/officeDocument/2006/relationships/slideLayout" Target="../slideLayouts/slideLayout225.xml"/><Relationship Id="rId6" Type="http://schemas.openxmlformats.org/officeDocument/2006/relationships/slideLayout" Target="../slideLayouts/slideLayout226.xml"/><Relationship Id="rId7" Type="http://schemas.openxmlformats.org/officeDocument/2006/relationships/slideLayout" Target="../slideLayouts/slideLayout227.xml"/><Relationship Id="rId8" Type="http://schemas.openxmlformats.org/officeDocument/2006/relationships/slideLayout" Target="../slideLayouts/slideLayout228.xml"/><Relationship Id="rId9" Type="http://schemas.openxmlformats.org/officeDocument/2006/relationships/slideLayout" Target="../slideLayouts/slideLayout229.xml"/><Relationship Id="rId10" Type="http://schemas.openxmlformats.org/officeDocument/2006/relationships/slideLayout" Target="../slideLayouts/slideLayout230.xml"/></Relationships>
</file>

<file path=ppt/slideMasters/_rels/slideMaster22.xml.rels><?xml version="1.0" encoding="UTF-8" standalone="yes"?>
<Relationships xmlns="http://schemas.openxmlformats.org/package/2006/relationships"><Relationship Id="rId11" Type="http://schemas.openxmlformats.org/officeDocument/2006/relationships/slideLayout" Target="../slideLayouts/slideLayout242.xml"/><Relationship Id="rId12" Type="http://schemas.openxmlformats.org/officeDocument/2006/relationships/theme" Target="../theme/theme22.xml"/><Relationship Id="rId13" Type="http://schemas.openxmlformats.org/officeDocument/2006/relationships/image" Target="../media/image1.jpeg"/><Relationship Id="rId1" Type="http://schemas.openxmlformats.org/officeDocument/2006/relationships/slideLayout" Target="../slideLayouts/slideLayout232.xml"/><Relationship Id="rId2" Type="http://schemas.openxmlformats.org/officeDocument/2006/relationships/slideLayout" Target="../slideLayouts/slideLayout233.xml"/><Relationship Id="rId3" Type="http://schemas.openxmlformats.org/officeDocument/2006/relationships/slideLayout" Target="../slideLayouts/slideLayout234.xml"/><Relationship Id="rId4" Type="http://schemas.openxmlformats.org/officeDocument/2006/relationships/slideLayout" Target="../slideLayouts/slideLayout235.xml"/><Relationship Id="rId5" Type="http://schemas.openxmlformats.org/officeDocument/2006/relationships/slideLayout" Target="../slideLayouts/slideLayout236.xml"/><Relationship Id="rId6" Type="http://schemas.openxmlformats.org/officeDocument/2006/relationships/slideLayout" Target="../slideLayouts/slideLayout237.xml"/><Relationship Id="rId7" Type="http://schemas.openxmlformats.org/officeDocument/2006/relationships/slideLayout" Target="../slideLayouts/slideLayout238.xml"/><Relationship Id="rId8" Type="http://schemas.openxmlformats.org/officeDocument/2006/relationships/slideLayout" Target="../slideLayouts/slideLayout239.xml"/><Relationship Id="rId9" Type="http://schemas.openxmlformats.org/officeDocument/2006/relationships/slideLayout" Target="../slideLayouts/slideLayout240.xml"/><Relationship Id="rId10" Type="http://schemas.openxmlformats.org/officeDocument/2006/relationships/slideLayout" Target="../slideLayouts/slideLayout241.xml"/></Relationships>
</file>

<file path=ppt/slideMasters/_rels/slideMaster23.xml.rels><?xml version="1.0" encoding="UTF-8" standalone="yes"?>
<Relationships xmlns="http://schemas.openxmlformats.org/package/2006/relationships"><Relationship Id="rId11" Type="http://schemas.openxmlformats.org/officeDocument/2006/relationships/slideLayout" Target="../slideLayouts/slideLayout253.xml"/><Relationship Id="rId12" Type="http://schemas.openxmlformats.org/officeDocument/2006/relationships/theme" Target="../theme/theme23.xml"/><Relationship Id="rId13" Type="http://schemas.openxmlformats.org/officeDocument/2006/relationships/image" Target="../media/image1.jpeg"/><Relationship Id="rId1" Type="http://schemas.openxmlformats.org/officeDocument/2006/relationships/slideLayout" Target="../slideLayouts/slideLayout243.xml"/><Relationship Id="rId2" Type="http://schemas.openxmlformats.org/officeDocument/2006/relationships/slideLayout" Target="../slideLayouts/slideLayout244.xml"/><Relationship Id="rId3" Type="http://schemas.openxmlformats.org/officeDocument/2006/relationships/slideLayout" Target="../slideLayouts/slideLayout245.xml"/><Relationship Id="rId4" Type="http://schemas.openxmlformats.org/officeDocument/2006/relationships/slideLayout" Target="../slideLayouts/slideLayout246.xml"/><Relationship Id="rId5" Type="http://schemas.openxmlformats.org/officeDocument/2006/relationships/slideLayout" Target="../slideLayouts/slideLayout247.xml"/><Relationship Id="rId6" Type="http://schemas.openxmlformats.org/officeDocument/2006/relationships/slideLayout" Target="../slideLayouts/slideLayout248.xml"/><Relationship Id="rId7" Type="http://schemas.openxmlformats.org/officeDocument/2006/relationships/slideLayout" Target="../slideLayouts/slideLayout249.xml"/><Relationship Id="rId8" Type="http://schemas.openxmlformats.org/officeDocument/2006/relationships/slideLayout" Target="../slideLayouts/slideLayout250.xml"/><Relationship Id="rId9" Type="http://schemas.openxmlformats.org/officeDocument/2006/relationships/slideLayout" Target="../slideLayouts/slideLayout251.xml"/><Relationship Id="rId10" Type="http://schemas.openxmlformats.org/officeDocument/2006/relationships/slideLayout" Target="../slideLayouts/slideLayout252.xml"/></Relationships>
</file>

<file path=ppt/slideMasters/_rels/slideMaster24.xml.rels><?xml version="1.0" encoding="UTF-8" standalone="yes"?>
<Relationships xmlns="http://schemas.openxmlformats.org/package/2006/relationships"><Relationship Id="rId11" Type="http://schemas.openxmlformats.org/officeDocument/2006/relationships/slideLayout" Target="../slideLayouts/slideLayout264.xml"/><Relationship Id="rId12" Type="http://schemas.openxmlformats.org/officeDocument/2006/relationships/theme" Target="../theme/theme24.xml"/><Relationship Id="rId13" Type="http://schemas.openxmlformats.org/officeDocument/2006/relationships/image" Target="../media/image1.jpeg"/><Relationship Id="rId1" Type="http://schemas.openxmlformats.org/officeDocument/2006/relationships/slideLayout" Target="../slideLayouts/slideLayout254.xml"/><Relationship Id="rId2" Type="http://schemas.openxmlformats.org/officeDocument/2006/relationships/slideLayout" Target="../slideLayouts/slideLayout255.xml"/><Relationship Id="rId3" Type="http://schemas.openxmlformats.org/officeDocument/2006/relationships/slideLayout" Target="../slideLayouts/slideLayout256.xml"/><Relationship Id="rId4" Type="http://schemas.openxmlformats.org/officeDocument/2006/relationships/slideLayout" Target="../slideLayouts/slideLayout257.xml"/><Relationship Id="rId5" Type="http://schemas.openxmlformats.org/officeDocument/2006/relationships/slideLayout" Target="../slideLayouts/slideLayout258.xml"/><Relationship Id="rId6" Type="http://schemas.openxmlformats.org/officeDocument/2006/relationships/slideLayout" Target="../slideLayouts/slideLayout259.xml"/><Relationship Id="rId7" Type="http://schemas.openxmlformats.org/officeDocument/2006/relationships/slideLayout" Target="../slideLayouts/slideLayout260.xml"/><Relationship Id="rId8" Type="http://schemas.openxmlformats.org/officeDocument/2006/relationships/slideLayout" Target="../slideLayouts/slideLayout261.xml"/><Relationship Id="rId9" Type="http://schemas.openxmlformats.org/officeDocument/2006/relationships/slideLayout" Target="../slideLayouts/slideLayout262.xml"/><Relationship Id="rId10" Type="http://schemas.openxmlformats.org/officeDocument/2006/relationships/slideLayout" Target="../slideLayouts/slideLayout263.xml"/></Relationships>
</file>

<file path=ppt/slideMasters/_rels/slideMaster25.xml.rels><?xml version="1.0" encoding="UTF-8" standalone="yes"?>
<Relationships xmlns="http://schemas.openxmlformats.org/package/2006/relationships"><Relationship Id="rId11" Type="http://schemas.openxmlformats.org/officeDocument/2006/relationships/slideLayout" Target="../slideLayouts/slideLayout275.xml"/><Relationship Id="rId12" Type="http://schemas.openxmlformats.org/officeDocument/2006/relationships/theme" Target="../theme/theme25.xml"/><Relationship Id="rId13" Type="http://schemas.openxmlformats.org/officeDocument/2006/relationships/image" Target="../media/image1.jpeg"/><Relationship Id="rId1" Type="http://schemas.openxmlformats.org/officeDocument/2006/relationships/slideLayout" Target="../slideLayouts/slideLayout265.xml"/><Relationship Id="rId2" Type="http://schemas.openxmlformats.org/officeDocument/2006/relationships/slideLayout" Target="../slideLayouts/slideLayout266.xml"/><Relationship Id="rId3" Type="http://schemas.openxmlformats.org/officeDocument/2006/relationships/slideLayout" Target="../slideLayouts/slideLayout267.xml"/><Relationship Id="rId4" Type="http://schemas.openxmlformats.org/officeDocument/2006/relationships/slideLayout" Target="../slideLayouts/slideLayout268.xml"/><Relationship Id="rId5" Type="http://schemas.openxmlformats.org/officeDocument/2006/relationships/slideLayout" Target="../slideLayouts/slideLayout269.xml"/><Relationship Id="rId6" Type="http://schemas.openxmlformats.org/officeDocument/2006/relationships/slideLayout" Target="../slideLayouts/slideLayout270.xml"/><Relationship Id="rId7" Type="http://schemas.openxmlformats.org/officeDocument/2006/relationships/slideLayout" Target="../slideLayouts/slideLayout271.xml"/><Relationship Id="rId8" Type="http://schemas.openxmlformats.org/officeDocument/2006/relationships/slideLayout" Target="../slideLayouts/slideLayout272.xml"/><Relationship Id="rId9" Type="http://schemas.openxmlformats.org/officeDocument/2006/relationships/slideLayout" Target="../slideLayouts/slideLayout273.xml"/><Relationship Id="rId10" Type="http://schemas.openxmlformats.org/officeDocument/2006/relationships/slideLayout" Target="../slideLayouts/slideLayout274.xml"/></Relationships>
</file>

<file path=ppt/slideMasters/_rels/slideMaster26.xml.rels><?xml version="1.0" encoding="UTF-8" standalone="yes"?>
<Relationships xmlns="http://schemas.openxmlformats.org/package/2006/relationships"><Relationship Id="rId11" Type="http://schemas.openxmlformats.org/officeDocument/2006/relationships/slideLayout" Target="../slideLayouts/slideLayout286.xml"/><Relationship Id="rId12" Type="http://schemas.openxmlformats.org/officeDocument/2006/relationships/theme" Target="../theme/theme26.xml"/><Relationship Id="rId13" Type="http://schemas.openxmlformats.org/officeDocument/2006/relationships/image" Target="../media/image1.jpeg"/><Relationship Id="rId1" Type="http://schemas.openxmlformats.org/officeDocument/2006/relationships/slideLayout" Target="../slideLayouts/slideLayout276.xml"/><Relationship Id="rId2" Type="http://schemas.openxmlformats.org/officeDocument/2006/relationships/slideLayout" Target="../slideLayouts/slideLayout277.xml"/><Relationship Id="rId3" Type="http://schemas.openxmlformats.org/officeDocument/2006/relationships/slideLayout" Target="../slideLayouts/slideLayout278.xml"/><Relationship Id="rId4" Type="http://schemas.openxmlformats.org/officeDocument/2006/relationships/slideLayout" Target="../slideLayouts/slideLayout279.xml"/><Relationship Id="rId5" Type="http://schemas.openxmlformats.org/officeDocument/2006/relationships/slideLayout" Target="../slideLayouts/slideLayout280.xml"/><Relationship Id="rId6" Type="http://schemas.openxmlformats.org/officeDocument/2006/relationships/slideLayout" Target="../slideLayouts/slideLayout281.xml"/><Relationship Id="rId7" Type="http://schemas.openxmlformats.org/officeDocument/2006/relationships/slideLayout" Target="../slideLayouts/slideLayout282.xml"/><Relationship Id="rId8" Type="http://schemas.openxmlformats.org/officeDocument/2006/relationships/slideLayout" Target="../slideLayouts/slideLayout283.xml"/><Relationship Id="rId9" Type="http://schemas.openxmlformats.org/officeDocument/2006/relationships/slideLayout" Target="../slideLayouts/slideLayout284.xml"/><Relationship Id="rId10" Type="http://schemas.openxmlformats.org/officeDocument/2006/relationships/slideLayout" Target="../slideLayouts/slideLayout285.xml"/></Relationships>
</file>

<file path=ppt/slideMasters/_rels/slideMaster27.xml.rels><?xml version="1.0" encoding="UTF-8" standalone="yes"?>
<Relationships xmlns="http://schemas.openxmlformats.org/package/2006/relationships"><Relationship Id="rId11" Type="http://schemas.openxmlformats.org/officeDocument/2006/relationships/slideLayout" Target="../slideLayouts/slideLayout297.xml"/><Relationship Id="rId12" Type="http://schemas.openxmlformats.org/officeDocument/2006/relationships/theme" Target="../theme/theme27.xml"/><Relationship Id="rId13" Type="http://schemas.openxmlformats.org/officeDocument/2006/relationships/image" Target="../media/image1.jpeg"/><Relationship Id="rId1" Type="http://schemas.openxmlformats.org/officeDocument/2006/relationships/slideLayout" Target="../slideLayouts/slideLayout287.xml"/><Relationship Id="rId2" Type="http://schemas.openxmlformats.org/officeDocument/2006/relationships/slideLayout" Target="../slideLayouts/slideLayout288.xml"/><Relationship Id="rId3" Type="http://schemas.openxmlformats.org/officeDocument/2006/relationships/slideLayout" Target="../slideLayouts/slideLayout289.xml"/><Relationship Id="rId4" Type="http://schemas.openxmlformats.org/officeDocument/2006/relationships/slideLayout" Target="../slideLayouts/slideLayout290.xml"/><Relationship Id="rId5" Type="http://schemas.openxmlformats.org/officeDocument/2006/relationships/slideLayout" Target="../slideLayouts/slideLayout291.xml"/><Relationship Id="rId6" Type="http://schemas.openxmlformats.org/officeDocument/2006/relationships/slideLayout" Target="../slideLayouts/slideLayout292.xml"/><Relationship Id="rId7" Type="http://schemas.openxmlformats.org/officeDocument/2006/relationships/slideLayout" Target="../slideLayouts/slideLayout293.xml"/><Relationship Id="rId8" Type="http://schemas.openxmlformats.org/officeDocument/2006/relationships/slideLayout" Target="../slideLayouts/slideLayout294.xml"/><Relationship Id="rId9" Type="http://schemas.openxmlformats.org/officeDocument/2006/relationships/slideLayout" Target="../slideLayouts/slideLayout295.xml"/><Relationship Id="rId10" Type="http://schemas.openxmlformats.org/officeDocument/2006/relationships/slideLayout" Target="../slideLayouts/slideLayout296.xml"/></Relationships>
</file>

<file path=ppt/slideMasters/_rels/slideMaster28.xml.rels><?xml version="1.0" encoding="UTF-8" standalone="yes"?>
<Relationships xmlns="http://schemas.openxmlformats.org/package/2006/relationships"><Relationship Id="rId11" Type="http://schemas.openxmlformats.org/officeDocument/2006/relationships/slideLayout" Target="../slideLayouts/slideLayout308.xml"/><Relationship Id="rId12" Type="http://schemas.openxmlformats.org/officeDocument/2006/relationships/theme" Target="../theme/theme28.xml"/><Relationship Id="rId13" Type="http://schemas.openxmlformats.org/officeDocument/2006/relationships/image" Target="../media/image1.jpeg"/><Relationship Id="rId1" Type="http://schemas.openxmlformats.org/officeDocument/2006/relationships/slideLayout" Target="../slideLayouts/slideLayout298.xml"/><Relationship Id="rId2" Type="http://schemas.openxmlformats.org/officeDocument/2006/relationships/slideLayout" Target="../slideLayouts/slideLayout299.xml"/><Relationship Id="rId3" Type="http://schemas.openxmlformats.org/officeDocument/2006/relationships/slideLayout" Target="../slideLayouts/slideLayout300.xml"/><Relationship Id="rId4" Type="http://schemas.openxmlformats.org/officeDocument/2006/relationships/slideLayout" Target="../slideLayouts/slideLayout301.xml"/><Relationship Id="rId5" Type="http://schemas.openxmlformats.org/officeDocument/2006/relationships/slideLayout" Target="../slideLayouts/slideLayout302.xml"/><Relationship Id="rId6" Type="http://schemas.openxmlformats.org/officeDocument/2006/relationships/slideLayout" Target="../slideLayouts/slideLayout303.xml"/><Relationship Id="rId7" Type="http://schemas.openxmlformats.org/officeDocument/2006/relationships/slideLayout" Target="../slideLayouts/slideLayout304.xml"/><Relationship Id="rId8" Type="http://schemas.openxmlformats.org/officeDocument/2006/relationships/slideLayout" Target="../slideLayouts/slideLayout305.xml"/><Relationship Id="rId9" Type="http://schemas.openxmlformats.org/officeDocument/2006/relationships/slideLayout" Target="../slideLayouts/slideLayout306.xml"/><Relationship Id="rId10" Type="http://schemas.openxmlformats.org/officeDocument/2006/relationships/slideLayout" Target="../slideLayouts/slideLayout307.xml"/></Relationships>
</file>

<file path=ppt/slideMasters/_rels/slideMaster29.xml.rels><?xml version="1.0" encoding="UTF-8" standalone="yes"?>
<Relationships xmlns="http://schemas.openxmlformats.org/package/2006/relationships"><Relationship Id="rId11" Type="http://schemas.openxmlformats.org/officeDocument/2006/relationships/slideLayout" Target="../slideLayouts/slideLayout319.xml"/><Relationship Id="rId12" Type="http://schemas.openxmlformats.org/officeDocument/2006/relationships/theme" Target="../theme/theme29.xml"/><Relationship Id="rId13" Type="http://schemas.openxmlformats.org/officeDocument/2006/relationships/image" Target="../media/image1.jpeg"/><Relationship Id="rId1" Type="http://schemas.openxmlformats.org/officeDocument/2006/relationships/slideLayout" Target="../slideLayouts/slideLayout309.xml"/><Relationship Id="rId2" Type="http://schemas.openxmlformats.org/officeDocument/2006/relationships/slideLayout" Target="../slideLayouts/slideLayout310.xml"/><Relationship Id="rId3" Type="http://schemas.openxmlformats.org/officeDocument/2006/relationships/slideLayout" Target="../slideLayouts/slideLayout311.xml"/><Relationship Id="rId4" Type="http://schemas.openxmlformats.org/officeDocument/2006/relationships/slideLayout" Target="../slideLayouts/slideLayout312.xml"/><Relationship Id="rId5" Type="http://schemas.openxmlformats.org/officeDocument/2006/relationships/slideLayout" Target="../slideLayouts/slideLayout313.xml"/><Relationship Id="rId6" Type="http://schemas.openxmlformats.org/officeDocument/2006/relationships/slideLayout" Target="../slideLayouts/slideLayout314.xml"/><Relationship Id="rId7" Type="http://schemas.openxmlformats.org/officeDocument/2006/relationships/slideLayout" Target="../slideLayouts/slideLayout315.xml"/><Relationship Id="rId8" Type="http://schemas.openxmlformats.org/officeDocument/2006/relationships/slideLayout" Target="../slideLayouts/slideLayout316.xml"/><Relationship Id="rId9" Type="http://schemas.openxmlformats.org/officeDocument/2006/relationships/slideLayout" Target="../slideLayouts/slideLayout317.xml"/><Relationship Id="rId10" Type="http://schemas.openxmlformats.org/officeDocument/2006/relationships/slideLayout" Target="../slideLayouts/slideLayout3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30.xml.rels><?xml version="1.0" encoding="UTF-8" standalone="yes"?>
<Relationships xmlns="http://schemas.openxmlformats.org/package/2006/relationships"><Relationship Id="rId11" Type="http://schemas.openxmlformats.org/officeDocument/2006/relationships/slideLayout" Target="../slideLayouts/slideLayout330.xml"/><Relationship Id="rId12" Type="http://schemas.openxmlformats.org/officeDocument/2006/relationships/theme" Target="../theme/theme30.xml"/><Relationship Id="rId13" Type="http://schemas.openxmlformats.org/officeDocument/2006/relationships/image" Target="../media/image1.jpeg"/><Relationship Id="rId1" Type="http://schemas.openxmlformats.org/officeDocument/2006/relationships/slideLayout" Target="../slideLayouts/slideLayout320.xml"/><Relationship Id="rId2" Type="http://schemas.openxmlformats.org/officeDocument/2006/relationships/slideLayout" Target="../slideLayouts/slideLayout321.xml"/><Relationship Id="rId3" Type="http://schemas.openxmlformats.org/officeDocument/2006/relationships/slideLayout" Target="../slideLayouts/slideLayout322.xml"/><Relationship Id="rId4" Type="http://schemas.openxmlformats.org/officeDocument/2006/relationships/slideLayout" Target="../slideLayouts/slideLayout323.xml"/><Relationship Id="rId5" Type="http://schemas.openxmlformats.org/officeDocument/2006/relationships/slideLayout" Target="../slideLayouts/slideLayout324.xml"/><Relationship Id="rId6" Type="http://schemas.openxmlformats.org/officeDocument/2006/relationships/slideLayout" Target="../slideLayouts/slideLayout325.xml"/><Relationship Id="rId7" Type="http://schemas.openxmlformats.org/officeDocument/2006/relationships/slideLayout" Target="../slideLayouts/slideLayout326.xml"/><Relationship Id="rId8" Type="http://schemas.openxmlformats.org/officeDocument/2006/relationships/slideLayout" Target="../slideLayouts/slideLayout327.xml"/><Relationship Id="rId9" Type="http://schemas.openxmlformats.org/officeDocument/2006/relationships/slideLayout" Target="../slideLayouts/slideLayout328.xml"/><Relationship Id="rId10" Type="http://schemas.openxmlformats.org/officeDocument/2006/relationships/slideLayout" Target="../slideLayouts/slideLayout329.xml"/></Relationships>
</file>

<file path=ppt/slideMasters/_rels/slideMaster31.xml.rels><?xml version="1.0" encoding="UTF-8" standalone="yes"?>
<Relationships xmlns="http://schemas.openxmlformats.org/package/2006/relationships"><Relationship Id="rId11" Type="http://schemas.openxmlformats.org/officeDocument/2006/relationships/slideLayout" Target="../slideLayouts/slideLayout341.xml"/><Relationship Id="rId12" Type="http://schemas.openxmlformats.org/officeDocument/2006/relationships/theme" Target="../theme/theme31.xml"/><Relationship Id="rId13" Type="http://schemas.openxmlformats.org/officeDocument/2006/relationships/image" Target="../media/image1.jpeg"/><Relationship Id="rId1" Type="http://schemas.openxmlformats.org/officeDocument/2006/relationships/slideLayout" Target="../slideLayouts/slideLayout331.xml"/><Relationship Id="rId2" Type="http://schemas.openxmlformats.org/officeDocument/2006/relationships/slideLayout" Target="../slideLayouts/slideLayout332.xml"/><Relationship Id="rId3" Type="http://schemas.openxmlformats.org/officeDocument/2006/relationships/slideLayout" Target="../slideLayouts/slideLayout333.xml"/><Relationship Id="rId4" Type="http://schemas.openxmlformats.org/officeDocument/2006/relationships/slideLayout" Target="../slideLayouts/slideLayout334.xml"/><Relationship Id="rId5" Type="http://schemas.openxmlformats.org/officeDocument/2006/relationships/slideLayout" Target="../slideLayouts/slideLayout335.xml"/><Relationship Id="rId6" Type="http://schemas.openxmlformats.org/officeDocument/2006/relationships/slideLayout" Target="../slideLayouts/slideLayout336.xml"/><Relationship Id="rId7" Type="http://schemas.openxmlformats.org/officeDocument/2006/relationships/slideLayout" Target="../slideLayouts/slideLayout337.xml"/><Relationship Id="rId8" Type="http://schemas.openxmlformats.org/officeDocument/2006/relationships/slideLayout" Target="../slideLayouts/slideLayout338.xml"/><Relationship Id="rId9" Type="http://schemas.openxmlformats.org/officeDocument/2006/relationships/slideLayout" Target="../slideLayouts/slideLayout339.xml"/><Relationship Id="rId10" Type="http://schemas.openxmlformats.org/officeDocument/2006/relationships/slideLayout" Target="../slideLayouts/slideLayout340.xml"/></Relationships>
</file>

<file path=ppt/slideMasters/_rels/slideMaster32.xml.rels><?xml version="1.0" encoding="UTF-8" standalone="yes"?>
<Relationships xmlns="http://schemas.openxmlformats.org/package/2006/relationships"><Relationship Id="rId11" Type="http://schemas.openxmlformats.org/officeDocument/2006/relationships/slideLayout" Target="../slideLayouts/slideLayout352.xml"/><Relationship Id="rId12" Type="http://schemas.openxmlformats.org/officeDocument/2006/relationships/theme" Target="../theme/theme32.xml"/><Relationship Id="rId13" Type="http://schemas.openxmlformats.org/officeDocument/2006/relationships/image" Target="../media/image1.jpeg"/><Relationship Id="rId1" Type="http://schemas.openxmlformats.org/officeDocument/2006/relationships/slideLayout" Target="../slideLayouts/slideLayout342.xml"/><Relationship Id="rId2" Type="http://schemas.openxmlformats.org/officeDocument/2006/relationships/slideLayout" Target="../slideLayouts/slideLayout343.xml"/><Relationship Id="rId3" Type="http://schemas.openxmlformats.org/officeDocument/2006/relationships/slideLayout" Target="../slideLayouts/slideLayout344.xml"/><Relationship Id="rId4" Type="http://schemas.openxmlformats.org/officeDocument/2006/relationships/slideLayout" Target="../slideLayouts/slideLayout345.xml"/><Relationship Id="rId5" Type="http://schemas.openxmlformats.org/officeDocument/2006/relationships/slideLayout" Target="../slideLayouts/slideLayout346.xml"/><Relationship Id="rId6" Type="http://schemas.openxmlformats.org/officeDocument/2006/relationships/slideLayout" Target="../slideLayouts/slideLayout347.xml"/><Relationship Id="rId7" Type="http://schemas.openxmlformats.org/officeDocument/2006/relationships/slideLayout" Target="../slideLayouts/slideLayout348.xml"/><Relationship Id="rId8" Type="http://schemas.openxmlformats.org/officeDocument/2006/relationships/slideLayout" Target="../slideLayouts/slideLayout349.xml"/><Relationship Id="rId9" Type="http://schemas.openxmlformats.org/officeDocument/2006/relationships/slideLayout" Target="../slideLayouts/slideLayout350.xml"/><Relationship Id="rId10" Type="http://schemas.openxmlformats.org/officeDocument/2006/relationships/slideLayout" Target="../slideLayouts/slideLayout351.xml"/></Relationships>
</file>

<file path=ppt/slideMasters/_rels/slideMaster33.xml.rels><?xml version="1.0" encoding="UTF-8" standalone="yes"?>
<Relationships xmlns="http://schemas.openxmlformats.org/package/2006/relationships"><Relationship Id="rId11" Type="http://schemas.openxmlformats.org/officeDocument/2006/relationships/slideLayout" Target="../slideLayouts/slideLayout363.xml"/><Relationship Id="rId12" Type="http://schemas.openxmlformats.org/officeDocument/2006/relationships/theme" Target="../theme/theme33.xml"/><Relationship Id="rId13" Type="http://schemas.openxmlformats.org/officeDocument/2006/relationships/image" Target="../media/image1.jpeg"/><Relationship Id="rId1" Type="http://schemas.openxmlformats.org/officeDocument/2006/relationships/slideLayout" Target="../slideLayouts/slideLayout353.xml"/><Relationship Id="rId2" Type="http://schemas.openxmlformats.org/officeDocument/2006/relationships/slideLayout" Target="../slideLayouts/slideLayout354.xml"/><Relationship Id="rId3" Type="http://schemas.openxmlformats.org/officeDocument/2006/relationships/slideLayout" Target="../slideLayouts/slideLayout355.xml"/><Relationship Id="rId4" Type="http://schemas.openxmlformats.org/officeDocument/2006/relationships/slideLayout" Target="../slideLayouts/slideLayout356.xml"/><Relationship Id="rId5" Type="http://schemas.openxmlformats.org/officeDocument/2006/relationships/slideLayout" Target="../slideLayouts/slideLayout357.xml"/><Relationship Id="rId6" Type="http://schemas.openxmlformats.org/officeDocument/2006/relationships/slideLayout" Target="../slideLayouts/slideLayout358.xml"/><Relationship Id="rId7" Type="http://schemas.openxmlformats.org/officeDocument/2006/relationships/slideLayout" Target="../slideLayouts/slideLayout359.xml"/><Relationship Id="rId8" Type="http://schemas.openxmlformats.org/officeDocument/2006/relationships/slideLayout" Target="../slideLayouts/slideLayout360.xml"/><Relationship Id="rId9" Type="http://schemas.openxmlformats.org/officeDocument/2006/relationships/slideLayout" Target="../slideLayouts/slideLayout361.xml"/><Relationship Id="rId10" Type="http://schemas.openxmlformats.org/officeDocument/2006/relationships/slideLayout" Target="../slideLayouts/slideLayout362.xml"/></Relationships>
</file>

<file path=ppt/slideMasters/_rels/slideMaster34.xml.rels><?xml version="1.0" encoding="UTF-8" standalone="yes"?>
<Relationships xmlns="http://schemas.openxmlformats.org/package/2006/relationships"><Relationship Id="rId11" Type="http://schemas.openxmlformats.org/officeDocument/2006/relationships/slideLayout" Target="../slideLayouts/slideLayout374.xml"/><Relationship Id="rId12" Type="http://schemas.openxmlformats.org/officeDocument/2006/relationships/theme" Target="../theme/theme34.xml"/><Relationship Id="rId13" Type="http://schemas.openxmlformats.org/officeDocument/2006/relationships/image" Target="../media/image1.jpeg"/><Relationship Id="rId1" Type="http://schemas.openxmlformats.org/officeDocument/2006/relationships/slideLayout" Target="../slideLayouts/slideLayout364.xml"/><Relationship Id="rId2" Type="http://schemas.openxmlformats.org/officeDocument/2006/relationships/slideLayout" Target="../slideLayouts/slideLayout365.xml"/><Relationship Id="rId3" Type="http://schemas.openxmlformats.org/officeDocument/2006/relationships/slideLayout" Target="../slideLayouts/slideLayout366.xml"/><Relationship Id="rId4" Type="http://schemas.openxmlformats.org/officeDocument/2006/relationships/slideLayout" Target="../slideLayouts/slideLayout367.xml"/><Relationship Id="rId5" Type="http://schemas.openxmlformats.org/officeDocument/2006/relationships/slideLayout" Target="../slideLayouts/slideLayout368.xml"/><Relationship Id="rId6" Type="http://schemas.openxmlformats.org/officeDocument/2006/relationships/slideLayout" Target="../slideLayouts/slideLayout369.xml"/><Relationship Id="rId7" Type="http://schemas.openxmlformats.org/officeDocument/2006/relationships/slideLayout" Target="../slideLayouts/slideLayout370.xml"/><Relationship Id="rId8" Type="http://schemas.openxmlformats.org/officeDocument/2006/relationships/slideLayout" Target="../slideLayouts/slideLayout371.xml"/><Relationship Id="rId9" Type="http://schemas.openxmlformats.org/officeDocument/2006/relationships/slideLayout" Target="../slideLayouts/slideLayout372.xml"/><Relationship Id="rId10" Type="http://schemas.openxmlformats.org/officeDocument/2006/relationships/slideLayout" Target="../slideLayouts/slideLayout373.xml"/></Relationships>
</file>

<file path=ppt/slideMasters/_rels/slideMaster35.xml.rels><?xml version="1.0" encoding="UTF-8" standalone="yes"?>
<Relationships xmlns="http://schemas.openxmlformats.org/package/2006/relationships"><Relationship Id="rId11" Type="http://schemas.openxmlformats.org/officeDocument/2006/relationships/slideLayout" Target="../slideLayouts/slideLayout385.xml"/><Relationship Id="rId12" Type="http://schemas.openxmlformats.org/officeDocument/2006/relationships/theme" Target="../theme/theme35.xml"/><Relationship Id="rId13" Type="http://schemas.openxmlformats.org/officeDocument/2006/relationships/image" Target="../media/image1.jpeg"/><Relationship Id="rId1" Type="http://schemas.openxmlformats.org/officeDocument/2006/relationships/slideLayout" Target="../slideLayouts/slideLayout375.xml"/><Relationship Id="rId2" Type="http://schemas.openxmlformats.org/officeDocument/2006/relationships/slideLayout" Target="../slideLayouts/slideLayout376.xml"/><Relationship Id="rId3" Type="http://schemas.openxmlformats.org/officeDocument/2006/relationships/slideLayout" Target="../slideLayouts/slideLayout377.xml"/><Relationship Id="rId4" Type="http://schemas.openxmlformats.org/officeDocument/2006/relationships/slideLayout" Target="../slideLayouts/slideLayout378.xml"/><Relationship Id="rId5" Type="http://schemas.openxmlformats.org/officeDocument/2006/relationships/slideLayout" Target="../slideLayouts/slideLayout379.xml"/><Relationship Id="rId6" Type="http://schemas.openxmlformats.org/officeDocument/2006/relationships/slideLayout" Target="../slideLayouts/slideLayout380.xml"/><Relationship Id="rId7" Type="http://schemas.openxmlformats.org/officeDocument/2006/relationships/slideLayout" Target="../slideLayouts/slideLayout381.xml"/><Relationship Id="rId8" Type="http://schemas.openxmlformats.org/officeDocument/2006/relationships/slideLayout" Target="../slideLayouts/slideLayout382.xml"/><Relationship Id="rId9" Type="http://schemas.openxmlformats.org/officeDocument/2006/relationships/slideLayout" Target="../slideLayouts/slideLayout383.xml"/><Relationship Id="rId10" Type="http://schemas.openxmlformats.org/officeDocument/2006/relationships/slideLayout" Target="../slideLayouts/slideLayout384.xml"/></Relationships>
</file>

<file path=ppt/slideMasters/_rels/slideMaster36.xml.rels><?xml version="1.0" encoding="UTF-8" standalone="yes"?>
<Relationships xmlns="http://schemas.openxmlformats.org/package/2006/relationships"><Relationship Id="rId11" Type="http://schemas.openxmlformats.org/officeDocument/2006/relationships/slideLayout" Target="../slideLayouts/slideLayout396.xml"/><Relationship Id="rId12" Type="http://schemas.openxmlformats.org/officeDocument/2006/relationships/theme" Target="../theme/theme36.xml"/><Relationship Id="rId13" Type="http://schemas.openxmlformats.org/officeDocument/2006/relationships/image" Target="../media/image1.jpeg"/><Relationship Id="rId1" Type="http://schemas.openxmlformats.org/officeDocument/2006/relationships/slideLayout" Target="../slideLayouts/slideLayout386.xml"/><Relationship Id="rId2" Type="http://schemas.openxmlformats.org/officeDocument/2006/relationships/slideLayout" Target="../slideLayouts/slideLayout387.xml"/><Relationship Id="rId3" Type="http://schemas.openxmlformats.org/officeDocument/2006/relationships/slideLayout" Target="../slideLayouts/slideLayout388.xml"/><Relationship Id="rId4" Type="http://schemas.openxmlformats.org/officeDocument/2006/relationships/slideLayout" Target="../slideLayouts/slideLayout389.xml"/><Relationship Id="rId5" Type="http://schemas.openxmlformats.org/officeDocument/2006/relationships/slideLayout" Target="../slideLayouts/slideLayout390.xml"/><Relationship Id="rId6" Type="http://schemas.openxmlformats.org/officeDocument/2006/relationships/slideLayout" Target="../slideLayouts/slideLayout391.xml"/><Relationship Id="rId7" Type="http://schemas.openxmlformats.org/officeDocument/2006/relationships/slideLayout" Target="../slideLayouts/slideLayout392.xml"/><Relationship Id="rId8" Type="http://schemas.openxmlformats.org/officeDocument/2006/relationships/slideLayout" Target="../slideLayouts/slideLayout393.xml"/><Relationship Id="rId9" Type="http://schemas.openxmlformats.org/officeDocument/2006/relationships/slideLayout" Target="../slideLayouts/slideLayout394.xml"/><Relationship Id="rId10" Type="http://schemas.openxmlformats.org/officeDocument/2006/relationships/slideLayout" Target="../slideLayouts/slideLayout395.xml"/></Relationships>
</file>

<file path=ppt/slideMasters/_rels/slideMaster37.xml.rels><?xml version="1.0" encoding="UTF-8" standalone="yes"?>
<Relationships xmlns="http://schemas.openxmlformats.org/package/2006/relationships"><Relationship Id="rId11" Type="http://schemas.openxmlformats.org/officeDocument/2006/relationships/slideLayout" Target="../slideLayouts/slideLayout407.xml"/><Relationship Id="rId12" Type="http://schemas.openxmlformats.org/officeDocument/2006/relationships/theme" Target="../theme/theme37.xml"/><Relationship Id="rId13" Type="http://schemas.openxmlformats.org/officeDocument/2006/relationships/image" Target="../media/image1.jpeg"/><Relationship Id="rId1" Type="http://schemas.openxmlformats.org/officeDocument/2006/relationships/slideLayout" Target="../slideLayouts/slideLayout397.xml"/><Relationship Id="rId2" Type="http://schemas.openxmlformats.org/officeDocument/2006/relationships/slideLayout" Target="../slideLayouts/slideLayout398.xml"/><Relationship Id="rId3" Type="http://schemas.openxmlformats.org/officeDocument/2006/relationships/slideLayout" Target="../slideLayouts/slideLayout399.xml"/><Relationship Id="rId4" Type="http://schemas.openxmlformats.org/officeDocument/2006/relationships/slideLayout" Target="../slideLayouts/slideLayout400.xml"/><Relationship Id="rId5" Type="http://schemas.openxmlformats.org/officeDocument/2006/relationships/slideLayout" Target="../slideLayouts/slideLayout401.xml"/><Relationship Id="rId6" Type="http://schemas.openxmlformats.org/officeDocument/2006/relationships/slideLayout" Target="../slideLayouts/slideLayout402.xml"/><Relationship Id="rId7" Type="http://schemas.openxmlformats.org/officeDocument/2006/relationships/slideLayout" Target="../slideLayouts/slideLayout403.xml"/><Relationship Id="rId8" Type="http://schemas.openxmlformats.org/officeDocument/2006/relationships/slideLayout" Target="../slideLayouts/slideLayout404.xml"/><Relationship Id="rId9" Type="http://schemas.openxmlformats.org/officeDocument/2006/relationships/slideLayout" Target="../slideLayouts/slideLayout405.xml"/><Relationship Id="rId10" Type="http://schemas.openxmlformats.org/officeDocument/2006/relationships/slideLayout" Target="../slideLayouts/slideLayout406.xml"/></Relationships>
</file>

<file path=ppt/slideMasters/_rels/slideMaster38.xml.rels><?xml version="1.0" encoding="UTF-8" standalone="yes"?>
<Relationships xmlns="http://schemas.openxmlformats.org/package/2006/relationships"><Relationship Id="rId11" Type="http://schemas.openxmlformats.org/officeDocument/2006/relationships/slideLayout" Target="../slideLayouts/slideLayout418.xml"/><Relationship Id="rId12" Type="http://schemas.openxmlformats.org/officeDocument/2006/relationships/theme" Target="../theme/theme38.xml"/><Relationship Id="rId13" Type="http://schemas.openxmlformats.org/officeDocument/2006/relationships/image" Target="../media/image1.jpeg"/><Relationship Id="rId1" Type="http://schemas.openxmlformats.org/officeDocument/2006/relationships/slideLayout" Target="../slideLayouts/slideLayout408.xml"/><Relationship Id="rId2" Type="http://schemas.openxmlformats.org/officeDocument/2006/relationships/slideLayout" Target="../slideLayouts/slideLayout409.xml"/><Relationship Id="rId3" Type="http://schemas.openxmlformats.org/officeDocument/2006/relationships/slideLayout" Target="../slideLayouts/slideLayout410.xml"/><Relationship Id="rId4" Type="http://schemas.openxmlformats.org/officeDocument/2006/relationships/slideLayout" Target="../slideLayouts/slideLayout411.xml"/><Relationship Id="rId5" Type="http://schemas.openxmlformats.org/officeDocument/2006/relationships/slideLayout" Target="../slideLayouts/slideLayout412.xml"/><Relationship Id="rId6" Type="http://schemas.openxmlformats.org/officeDocument/2006/relationships/slideLayout" Target="../slideLayouts/slideLayout413.xml"/><Relationship Id="rId7" Type="http://schemas.openxmlformats.org/officeDocument/2006/relationships/slideLayout" Target="../slideLayouts/slideLayout414.xml"/><Relationship Id="rId8" Type="http://schemas.openxmlformats.org/officeDocument/2006/relationships/slideLayout" Target="../slideLayouts/slideLayout415.xml"/><Relationship Id="rId9" Type="http://schemas.openxmlformats.org/officeDocument/2006/relationships/slideLayout" Target="../slideLayouts/slideLayout416.xml"/><Relationship Id="rId10" Type="http://schemas.openxmlformats.org/officeDocument/2006/relationships/slideLayout" Target="../slideLayouts/slideLayout417.xml"/></Relationships>
</file>

<file path=ppt/slideMasters/_rels/slideMaster39.xml.rels><?xml version="1.0" encoding="UTF-8" standalone="yes"?>
<Relationships xmlns="http://schemas.openxmlformats.org/package/2006/relationships"><Relationship Id="rId11" Type="http://schemas.openxmlformats.org/officeDocument/2006/relationships/slideLayout" Target="../slideLayouts/slideLayout429.xml"/><Relationship Id="rId12" Type="http://schemas.openxmlformats.org/officeDocument/2006/relationships/theme" Target="../theme/theme39.xml"/><Relationship Id="rId13" Type="http://schemas.openxmlformats.org/officeDocument/2006/relationships/image" Target="../media/image1.jpeg"/><Relationship Id="rId1" Type="http://schemas.openxmlformats.org/officeDocument/2006/relationships/slideLayout" Target="../slideLayouts/slideLayout419.xml"/><Relationship Id="rId2" Type="http://schemas.openxmlformats.org/officeDocument/2006/relationships/slideLayout" Target="../slideLayouts/slideLayout420.xml"/><Relationship Id="rId3" Type="http://schemas.openxmlformats.org/officeDocument/2006/relationships/slideLayout" Target="../slideLayouts/slideLayout421.xml"/><Relationship Id="rId4" Type="http://schemas.openxmlformats.org/officeDocument/2006/relationships/slideLayout" Target="../slideLayouts/slideLayout422.xml"/><Relationship Id="rId5" Type="http://schemas.openxmlformats.org/officeDocument/2006/relationships/slideLayout" Target="../slideLayouts/slideLayout423.xml"/><Relationship Id="rId6" Type="http://schemas.openxmlformats.org/officeDocument/2006/relationships/slideLayout" Target="../slideLayouts/slideLayout424.xml"/><Relationship Id="rId7" Type="http://schemas.openxmlformats.org/officeDocument/2006/relationships/slideLayout" Target="../slideLayouts/slideLayout425.xml"/><Relationship Id="rId8" Type="http://schemas.openxmlformats.org/officeDocument/2006/relationships/slideLayout" Target="../slideLayouts/slideLayout426.xml"/><Relationship Id="rId9" Type="http://schemas.openxmlformats.org/officeDocument/2006/relationships/slideLayout" Target="../slideLayouts/slideLayout427.xml"/><Relationship Id="rId10" Type="http://schemas.openxmlformats.org/officeDocument/2006/relationships/slideLayout" Target="../slideLayouts/slideLayout4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40.xml.rels><?xml version="1.0" encoding="UTF-8" standalone="yes"?>
<Relationships xmlns="http://schemas.openxmlformats.org/package/2006/relationships"><Relationship Id="rId11" Type="http://schemas.openxmlformats.org/officeDocument/2006/relationships/slideLayout" Target="../slideLayouts/slideLayout440.xml"/><Relationship Id="rId12" Type="http://schemas.openxmlformats.org/officeDocument/2006/relationships/theme" Target="../theme/theme40.xml"/><Relationship Id="rId13" Type="http://schemas.openxmlformats.org/officeDocument/2006/relationships/image" Target="../media/image1.jpeg"/><Relationship Id="rId1" Type="http://schemas.openxmlformats.org/officeDocument/2006/relationships/slideLayout" Target="../slideLayouts/slideLayout430.xml"/><Relationship Id="rId2" Type="http://schemas.openxmlformats.org/officeDocument/2006/relationships/slideLayout" Target="../slideLayouts/slideLayout431.xml"/><Relationship Id="rId3" Type="http://schemas.openxmlformats.org/officeDocument/2006/relationships/slideLayout" Target="../slideLayouts/slideLayout432.xml"/><Relationship Id="rId4" Type="http://schemas.openxmlformats.org/officeDocument/2006/relationships/slideLayout" Target="../slideLayouts/slideLayout433.xml"/><Relationship Id="rId5" Type="http://schemas.openxmlformats.org/officeDocument/2006/relationships/slideLayout" Target="../slideLayouts/slideLayout434.xml"/><Relationship Id="rId6" Type="http://schemas.openxmlformats.org/officeDocument/2006/relationships/slideLayout" Target="../slideLayouts/slideLayout435.xml"/><Relationship Id="rId7" Type="http://schemas.openxmlformats.org/officeDocument/2006/relationships/slideLayout" Target="../slideLayouts/slideLayout436.xml"/><Relationship Id="rId8" Type="http://schemas.openxmlformats.org/officeDocument/2006/relationships/slideLayout" Target="../slideLayouts/slideLayout437.xml"/><Relationship Id="rId9" Type="http://schemas.openxmlformats.org/officeDocument/2006/relationships/slideLayout" Target="../slideLayouts/slideLayout438.xml"/><Relationship Id="rId10" Type="http://schemas.openxmlformats.org/officeDocument/2006/relationships/slideLayout" Target="../slideLayouts/slideLayout439.xml"/></Relationships>
</file>

<file path=ppt/slideMasters/_rels/slideMaster41.xml.rels><?xml version="1.0" encoding="UTF-8" standalone="yes"?>
<Relationships xmlns="http://schemas.openxmlformats.org/package/2006/relationships"><Relationship Id="rId11" Type="http://schemas.openxmlformats.org/officeDocument/2006/relationships/slideLayout" Target="../slideLayouts/slideLayout451.xml"/><Relationship Id="rId12" Type="http://schemas.openxmlformats.org/officeDocument/2006/relationships/theme" Target="../theme/theme41.xml"/><Relationship Id="rId13" Type="http://schemas.openxmlformats.org/officeDocument/2006/relationships/image" Target="../media/image1.jpeg"/><Relationship Id="rId1" Type="http://schemas.openxmlformats.org/officeDocument/2006/relationships/slideLayout" Target="../slideLayouts/slideLayout441.xml"/><Relationship Id="rId2" Type="http://schemas.openxmlformats.org/officeDocument/2006/relationships/slideLayout" Target="../slideLayouts/slideLayout442.xml"/><Relationship Id="rId3" Type="http://schemas.openxmlformats.org/officeDocument/2006/relationships/slideLayout" Target="../slideLayouts/slideLayout443.xml"/><Relationship Id="rId4" Type="http://schemas.openxmlformats.org/officeDocument/2006/relationships/slideLayout" Target="../slideLayouts/slideLayout444.xml"/><Relationship Id="rId5" Type="http://schemas.openxmlformats.org/officeDocument/2006/relationships/slideLayout" Target="../slideLayouts/slideLayout445.xml"/><Relationship Id="rId6" Type="http://schemas.openxmlformats.org/officeDocument/2006/relationships/slideLayout" Target="../slideLayouts/slideLayout446.xml"/><Relationship Id="rId7" Type="http://schemas.openxmlformats.org/officeDocument/2006/relationships/slideLayout" Target="../slideLayouts/slideLayout447.xml"/><Relationship Id="rId8" Type="http://schemas.openxmlformats.org/officeDocument/2006/relationships/slideLayout" Target="../slideLayouts/slideLayout448.xml"/><Relationship Id="rId9" Type="http://schemas.openxmlformats.org/officeDocument/2006/relationships/slideLayout" Target="../slideLayouts/slideLayout449.xml"/><Relationship Id="rId10" Type="http://schemas.openxmlformats.org/officeDocument/2006/relationships/slideLayout" Target="../slideLayouts/slideLayout450.xml"/></Relationships>
</file>

<file path=ppt/slideMasters/_rels/slideMaster42.xml.rels><?xml version="1.0" encoding="UTF-8" standalone="yes"?>
<Relationships xmlns="http://schemas.openxmlformats.org/package/2006/relationships"><Relationship Id="rId11" Type="http://schemas.openxmlformats.org/officeDocument/2006/relationships/slideLayout" Target="../slideLayouts/slideLayout462.xml"/><Relationship Id="rId12" Type="http://schemas.openxmlformats.org/officeDocument/2006/relationships/theme" Target="../theme/theme42.xml"/><Relationship Id="rId13" Type="http://schemas.openxmlformats.org/officeDocument/2006/relationships/image" Target="../media/image1.jpeg"/><Relationship Id="rId1" Type="http://schemas.openxmlformats.org/officeDocument/2006/relationships/slideLayout" Target="../slideLayouts/slideLayout452.xml"/><Relationship Id="rId2" Type="http://schemas.openxmlformats.org/officeDocument/2006/relationships/slideLayout" Target="../slideLayouts/slideLayout453.xml"/><Relationship Id="rId3" Type="http://schemas.openxmlformats.org/officeDocument/2006/relationships/slideLayout" Target="../slideLayouts/slideLayout454.xml"/><Relationship Id="rId4" Type="http://schemas.openxmlformats.org/officeDocument/2006/relationships/slideLayout" Target="../slideLayouts/slideLayout455.xml"/><Relationship Id="rId5" Type="http://schemas.openxmlformats.org/officeDocument/2006/relationships/slideLayout" Target="../slideLayouts/slideLayout456.xml"/><Relationship Id="rId6" Type="http://schemas.openxmlformats.org/officeDocument/2006/relationships/slideLayout" Target="../slideLayouts/slideLayout457.xml"/><Relationship Id="rId7" Type="http://schemas.openxmlformats.org/officeDocument/2006/relationships/slideLayout" Target="../slideLayouts/slideLayout458.xml"/><Relationship Id="rId8" Type="http://schemas.openxmlformats.org/officeDocument/2006/relationships/slideLayout" Target="../slideLayouts/slideLayout459.xml"/><Relationship Id="rId9" Type="http://schemas.openxmlformats.org/officeDocument/2006/relationships/slideLayout" Target="../slideLayouts/slideLayout460.xml"/><Relationship Id="rId10" Type="http://schemas.openxmlformats.org/officeDocument/2006/relationships/slideLayout" Target="../slideLayouts/slideLayout461.xml"/></Relationships>
</file>

<file path=ppt/slideMasters/_rels/slideMaster43.xml.rels><?xml version="1.0" encoding="UTF-8" standalone="yes"?>
<Relationships xmlns="http://schemas.openxmlformats.org/package/2006/relationships"><Relationship Id="rId11" Type="http://schemas.openxmlformats.org/officeDocument/2006/relationships/slideLayout" Target="../slideLayouts/slideLayout473.xml"/><Relationship Id="rId12" Type="http://schemas.openxmlformats.org/officeDocument/2006/relationships/theme" Target="../theme/theme43.xml"/><Relationship Id="rId13" Type="http://schemas.openxmlformats.org/officeDocument/2006/relationships/image" Target="../media/image1.jpeg"/><Relationship Id="rId1" Type="http://schemas.openxmlformats.org/officeDocument/2006/relationships/slideLayout" Target="../slideLayouts/slideLayout463.xml"/><Relationship Id="rId2" Type="http://schemas.openxmlformats.org/officeDocument/2006/relationships/slideLayout" Target="../slideLayouts/slideLayout464.xml"/><Relationship Id="rId3" Type="http://schemas.openxmlformats.org/officeDocument/2006/relationships/slideLayout" Target="../slideLayouts/slideLayout465.xml"/><Relationship Id="rId4" Type="http://schemas.openxmlformats.org/officeDocument/2006/relationships/slideLayout" Target="../slideLayouts/slideLayout466.xml"/><Relationship Id="rId5" Type="http://schemas.openxmlformats.org/officeDocument/2006/relationships/slideLayout" Target="../slideLayouts/slideLayout467.xml"/><Relationship Id="rId6" Type="http://schemas.openxmlformats.org/officeDocument/2006/relationships/slideLayout" Target="../slideLayouts/slideLayout468.xml"/><Relationship Id="rId7" Type="http://schemas.openxmlformats.org/officeDocument/2006/relationships/slideLayout" Target="../slideLayouts/slideLayout469.xml"/><Relationship Id="rId8" Type="http://schemas.openxmlformats.org/officeDocument/2006/relationships/slideLayout" Target="../slideLayouts/slideLayout470.xml"/><Relationship Id="rId9" Type="http://schemas.openxmlformats.org/officeDocument/2006/relationships/slideLayout" Target="../slideLayouts/slideLayout471.xml"/><Relationship Id="rId10" Type="http://schemas.openxmlformats.org/officeDocument/2006/relationships/slideLayout" Target="../slideLayouts/slideLayout472.xml"/></Relationships>
</file>

<file path=ppt/slideMasters/_rels/slideMaster44.xml.rels><?xml version="1.0" encoding="UTF-8" standalone="yes"?>
<Relationships xmlns="http://schemas.openxmlformats.org/package/2006/relationships"><Relationship Id="rId11" Type="http://schemas.openxmlformats.org/officeDocument/2006/relationships/slideLayout" Target="../slideLayouts/slideLayout484.xml"/><Relationship Id="rId12" Type="http://schemas.openxmlformats.org/officeDocument/2006/relationships/theme" Target="../theme/theme44.xml"/><Relationship Id="rId13" Type="http://schemas.openxmlformats.org/officeDocument/2006/relationships/image" Target="../media/image1.jpeg"/><Relationship Id="rId1" Type="http://schemas.openxmlformats.org/officeDocument/2006/relationships/slideLayout" Target="../slideLayouts/slideLayout474.xml"/><Relationship Id="rId2" Type="http://schemas.openxmlformats.org/officeDocument/2006/relationships/slideLayout" Target="../slideLayouts/slideLayout475.xml"/><Relationship Id="rId3" Type="http://schemas.openxmlformats.org/officeDocument/2006/relationships/slideLayout" Target="../slideLayouts/slideLayout476.xml"/><Relationship Id="rId4" Type="http://schemas.openxmlformats.org/officeDocument/2006/relationships/slideLayout" Target="../slideLayouts/slideLayout477.xml"/><Relationship Id="rId5" Type="http://schemas.openxmlformats.org/officeDocument/2006/relationships/slideLayout" Target="../slideLayouts/slideLayout478.xml"/><Relationship Id="rId6" Type="http://schemas.openxmlformats.org/officeDocument/2006/relationships/slideLayout" Target="../slideLayouts/slideLayout479.xml"/><Relationship Id="rId7" Type="http://schemas.openxmlformats.org/officeDocument/2006/relationships/slideLayout" Target="../slideLayouts/slideLayout480.xml"/><Relationship Id="rId8" Type="http://schemas.openxmlformats.org/officeDocument/2006/relationships/slideLayout" Target="../slideLayouts/slideLayout481.xml"/><Relationship Id="rId9" Type="http://schemas.openxmlformats.org/officeDocument/2006/relationships/slideLayout" Target="../slideLayouts/slideLayout482.xml"/><Relationship Id="rId10" Type="http://schemas.openxmlformats.org/officeDocument/2006/relationships/slideLayout" Target="../slideLayouts/slideLayout483.xml"/></Relationships>
</file>

<file path=ppt/slideMasters/_rels/slideMaster45.xml.rels><?xml version="1.0" encoding="UTF-8" standalone="yes"?>
<Relationships xmlns="http://schemas.openxmlformats.org/package/2006/relationships"><Relationship Id="rId11" Type="http://schemas.openxmlformats.org/officeDocument/2006/relationships/slideLayout" Target="../slideLayouts/slideLayout495.xml"/><Relationship Id="rId12" Type="http://schemas.openxmlformats.org/officeDocument/2006/relationships/theme" Target="../theme/theme45.xml"/><Relationship Id="rId13" Type="http://schemas.openxmlformats.org/officeDocument/2006/relationships/image" Target="../media/image1.jpeg"/><Relationship Id="rId1" Type="http://schemas.openxmlformats.org/officeDocument/2006/relationships/slideLayout" Target="../slideLayouts/slideLayout485.xml"/><Relationship Id="rId2" Type="http://schemas.openxmlformats.org/officeDocument/2006/relationships/slideLayout" Target="../slideLayouts/slideLayout486.xml"/><Relationship Id="rId3" Type="http://schemas.openxmlformats.org/officeDocument/2006/relationships/slideLayout" Target="../slideLayouts/slideLayout487.xml"/><Relationship Id="rId4" Type="http://schemas.openxmlformats.org/officeDocument/2006/relationships/slideLayout" Target="../slideLayouts/slideLayout488.xml"/><Relationship Id="rId5" Type="http://schemas.openxmlformats.org/officeDocument/2006/relationships/slideLayout" Target="../slideLayouts/slideLayout489.xml"/><Relationship Id="rId6" Type="http://schemas.openxmlformats.org/officeDocument/2006/relationships/slideLayout" Target="../slideLayouts/slideLayout490.xml"/><Relationship Id="rId7" Type="http://schemas.openxmlformats.org/officeDocument/2006/relationships/slideLayout" Target="../slideLayouts/slideLayout491.xml"/><Relationship Id="rId8" Type="http://schemas.openxmlformats.org/officeDocument/2006/relationships/slideLayout" Target="../slideLayouts/slideLayout492.xml"/><Relationship Id="rId9" Type="http://schemas.openxmlformats.org/officeDocument/2006/relationships/slideLayout" Target="../slideLayouts/slideLayout493.xml"/><Relationship Id="rId10" Type="http://schemas.openxmlformats.org/officeDocument/2006/relationships/slideLayout" Target="../slideLayouts/slideLayout494.xml"/></Relationships>
</file>

<file path=ppt/slideMasters/_rels/slideMaster46.xml.rels><?xml version="1.0" encoding="UTF-8" standalone="yes"?>
<Relationships xmlns="http://schemas.openxmlformats.org/package/2006/relationships"><Relationship Id="rId11" Type="http://schemas.openxmlformats.org/officeDocument/2006/relationships/slideLayout" Target="../slideLayouts/slideLayout506.xml"/><Relationship Id="rId12" Type="http://schemas.openxmlformats.org/officeDocument/2006/relationships/theme" Target="../theme/theme46.xml"/><Relationship Id="rId13" Type="http://schemas.openxmlformats.org/officeDocument/2006/relationships/image" Target="../media/image1.jpeg"/><Relationship Id="rId1" Type="http://schemas.openxmlformats.org/officeDocument/2006/relationships/slideLayout" Target="../slideLayouts/slideLayout496.xml"/><Relationship Id="rId2" Type="http://schemas.openxmlformats.org/officeDocument/2006/relationships/slideLayout" Target="../slideLayouts/slideLayout497.xml"/><Relationship Id="rId3" Type="http://schemas.openxmlformats.org/officeDocument/2006/relationships/slideLayout" Target="../slideLayouts/slideLayout498.xml"/><Relationship Id="rId4" Type="http://schemas.openxmlformats.org/officeDocument/2006/relationships/slideLayout" Target="../slideLayouts/slideLayout499.xml"/><Relationship Id="rId5" Type="http://schemas.openxmlformats.org/officeDocument/2006/relationships/slideLayout" Target="../slideLayouts/slideLayout500.xml"/><Relationship Id="rId6" Type="http://schemas.openxmlformats.org/officeDocument/2006/relationships/slideLayout" Target="../slideLayouts/slideLayout501.xml"/><Relationship Id="rId7" Type="http://schemas.openxmlformats.org/officeDocument/2006/relationships/slideLayout" Target="../slideLayouts/slideLayout502.xml"/><Relationship Id="rId8" Type="http://schemas.openxmlformats.org/officeDocument/2006/relationships/slideLayout" Target="../slideLayouts/slideLayout503.xml"/><Relationship Id="rId9" Type="http://schemas.openxmlformats.org/officeDocument/2006/relationships/slideLayout" Target="../slideLayouts/slideLayout504.xml"/><Relationship Id="rId10" Type="http://schemas.openxmlformats.org/officeDocument/2006/relationships/slideLayout" Target="../slideLayouts/slideLayout505.xml"/></Relationships>
</file>

<file path=ppt/slideMasters/_rels/slideMaster47.xml.rels><?xml version="1.0" encoding="UTF-8" standalone="yes"?>
<Relationships xmlns="http://schemas.openxmlformats.org/package/2006/relationships"><Relationship Id="rId11" Type="http://schemas.openxmlformats.org/officeDocument/2006/relationships/slideLayout" Target="../slideLayouts/slideLayout517.xml"/><Relationship Id="rId12" Type="http://schemas.openxmlformats.org/officeDocument/2006/relationships/theme" Target="../theme/theme47.xml"/><Relationship Id="rId13" Type="http://schemas.openxmlformats.org/officeDocument/2006/relationships/image" Target="../media/image1.jpeg"/><Relationship Id="rId1" Type="http://schemas.openxmlformats.org/officeDocument/2006/relationships/slideLayout" Target="../slideLayouts/slideLayout507.xml"/><Relationship Id="rId2" Type="http://schemas.openxmlformats.org/officeDocument/2006/relationships/slideLayout" Target="../slideLayouts/slideLayout508.xml"/><Relationship Id="rId3" Type="http://schemas.openxmlformats.org/officeDocument/2006/relationships/slideLayout" Target="../slideLayouts/slideLayout509.xml"/><Relationship Id="rId4" Type="http://schemas.openxmlformats.org/officeDocument/2006/relationships/slideLayout" Target="../slideLayouts/slideLayout510.xml"/><Relationship Id="rId5" Type="http://schemas.openxmlformats.org/officeDocument/2006/relationships/slideLayout" Target="../slideLayouts/slideLayout511.xml"/><Relationship Id="rId6" Type="http://schemas.openxmlformats.org/officeDocument/2006/relationships/slideLayout" Target="../slideLayouts/slideLayout512.xml"/><Relationship Id="rId7" Type="http://schemas.openxmlformats.org/officeDocument/2006/relationships/slideLayout" Target="../slideLayouts/slideLayout513.xml"/><Relationship Id="rId8" Type="http://schemas.openxmlformats.org/officeDocument/2006/relationships/slideLayout" Target="../slideLayouts/slideLayout514.xml"/><Relationship Id="rId9" Type="http://schemas.openxmlformats.org/officeDocument/2006/relationships/slideLayout" Target="../slideLayouts/slideLayout515.xml"/><Relationship Id="rId10" Type="http://schemas.openxmlformats.org/officeDocument/2006/relationships/slideLayout" Target="../slideLayouts/slideLayout516.xml"/></Relationships>
</file>

<file path=ppt/slideMasters/_rels/slideMaster48.xml.rels><?xml version="1.0" encoding="UTF-8" standalone="yes"?>
<Relationships xmlns="http://schemas.openxmlformats.org/package/2006/relationships"><Relationship Id="rId11" Type="http://schemas.openxmlformats.org/officeDocument/2006/relationships/slideLayout" Target="../slideLayouts/slideLayout528.xml"/><Relationship Id="rId12" Type="http://schemas.openxmlformats.org/officeDocument/2006/relationships/theme" Target="../theme/theme48.xml"/><Relationship Id="rId13" Type="http://schemas.openxmlformats.org/officeDocument/2006/relationships/image" Target="../media/image1.jpeg"/><Relationship Id="rId1" Type="http://schemas.openxmlformats.org/officeDocument/2006/relationships/slideLayout" Target="../slideLayouts/slideLayout518.xml"/><Relationship Id="rId2" Type="http://schemas.openxmlformats.org/officeDocument/2006/relationships/slideLayout" Target="../slideLayouts/slideLayout519.xml"/><Relationship Id="rId3" Type="http://schemas.openxmlformats.org/officeDocument/2006/relationships/slideLayout" Target="../slideLayouts/slideLayout520.xml"/><Relationship Id="rId4" Type="http://schemas.openxmlformats.org/officeDocument/2006/relationships/slideLayout" Target="../slideLayouts/slideLayout521.xml"/><Relationship Id="rId5" Type="http://schemas.openxmlformats.org/officeDocument/2006/relationships/slideLayout" Target="../slideLayouts/slideLayout522.xml"/><Relationship Id="rId6" Type="http://schemas.openxmlformats.org/officeDocument/2006/relationships/slideLayout" Target="../slideLayouts/slideLayout523.xml"/><Relationship Id="rId7" Type="http://schemas.openxmlformats.org/officeDocument/2006/relationships/slideLayout" Target="../slideLayouts/slideLayout524.xml"/><Relationship Id="rId8" Type="http://schemas.openxmlformats.org/officeDocument/2006/relationships/slideLayout" Target="../slideLayouts/slideLayout525.xml"/><Relationship Id="rId9" Type="http://schemas.openxmlformats.org/officeDocument/2006/relationships/slideLayout" Target="../slideLayouts/slideLayout526.xml"/><Relationship Id="rId10" Type="http://schemas.openxmlformats.org/officeDocument/2006/relationships/slideLayout" Target="../slideLayouts/slideLayout527.xml"/></Relationships>
</file>

<file path=ppt/slideMasters/_rels/slideMaster49.xml.rels><?xml version="1.0" encoding="UTF-8" standalone="yes"?>
<Relationships xmlns="http://schemas.openxmlformats.org/package/2006/relationships"><Relationship Id="rId11" Type="http://schemas.openxmlformats.org/officeDocument/2006/relationships/slideLayout" Target="../slideLayouts/slideLayout539.xml"/><Relationship Id="rId12" Type="http://schemas.openxmlformats.org/officeDocument/2006/relationships/theme" Target="../theme/theme49.xml"/><Relationship Id="rId13" Type="http://schemas.openxmlformats.org/officeDocument/2006/relationships/image" Target="../media/image1.jpeg"/><Relationship Id="rId1" Type="http://schemas.openxmlformats.org/officeDocument/2006/relationships/slideLayout" Target="../slideLayouts/slideLayout529.xml"/><Relationship Id="rId2" Type="http://schemas.openxmlformats.org/officeDocument/2006/relationships/slideLayout" Target="../slideLayouts/slideLayout530.xml"/><Relationship Id="rId3" Type="http://schemas.openxmlformats.org/officeDocument/2006/relationships/slideLayout" Target="../slideLayouts/slideLayout531.xml"/><Relationship Id="rId4" Type="http://schemas.openxmlformats.org/officeDocument/2006/relationships/slideLayout" Target="../slideLayouts/slideLayout532.xml"/><Relationship Id="rId5" Type="http://schemas.openxmlformats.org/officeDocument/2006/relationships/slideLayout" Target="../slideLayouts/slideLayout533.xml"/><Relationship Id="rId6" Type="http://schemas.openxmlformats.org/officeDocument/2006/relationships/slideLayout" Target="../slideLayouts/slideLayout534.xml"/><Relationship Id="rId7" Type="http://schemas.openxmlformats.org/officeDocument/2006/relationships/slideLayout" Target="../slideLayouts/slideLayout535.xml"/><Relationship Id="rId8" Type="http://schemas.openxmlformats.org/officeDocument/2006/relationships/slideLayout" Target="../slideLayouts/slideLayout536.xml"/><Relationship Id="rId9" Type="http://schemas.openxmlformats.org/officeDocument/2006/relationships/slideLayout" Target="../slideLayouts/slideLayout537.xml"/><Relationship Id="rId10" Type="http://schemas.openxmlformats.org/officeDocument/2006/relationships/slideLayout" Target="../slideLayouts/slideLayout53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1.jpe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50.xml.rels><?xml version="1.0" encoding="UTF-8" standalone="yes"?>
<Relationships xmlns="http://schemas.openxmlformats.org/package/2006/relationships"><Relationship Id="rId11" Type="http://schemas.openxmlformats.org/officeDocument/2006/relationships/slideLayout" Target="../slideLayouts/slideLayout550.xml"/><Relationship Id="rId12" Type="http://schemas.openxmlformats.org/officeDocument/2006/relationships/theme" Target="../theme/theme50.xml"/><Relationship Id="rId13" Type="http://schemas.openxmlformats.org/officeDocument/2006/relationships/image" Target="../media/image1.jpeg"/><Relationship Id="rId1" Type="http://schemas.openxmlformats.org/officeDocument/2006/relationships/slideLayout" Target="../slideLayouts/slideLayout540.xml"/><Relationship Id="rId2" Type="http://schemas.openxmlformats.org/officeDocument/2006/relationships/slideLayout" Target="../slideLayouts/slideLayout541.xml"/><Relationship Id="rId3" Type="http://schemas.openxmlformats.org/officeDocument/2006/relationships/slideLayout" Target="../slideLayouts/slideLayout542.xml"/><Relationship Id="rId4" Type="http://schemas.openxmlformats.org/officeDocument/2006/relationships/slideLayout" Target="../slideLayouts/slideLayout543.xml"/><Relationship Id="rId5" Type="http://schemas.openxmlformats.org/officeDocument/2006/relationships/slideLayout" Target="../slideLayouts/slideLayout544.xml"/><Relationship Id="rId6" Type="http://schemas.openxmlformats.org/officeDocument/2006/relationships/slideLayout" Target="../slideLayouts/slideLayout545.xml"/><Relationship Id="rId7" Type="http://schemas.openxmlformats.org/officeDocument/2006/relationships/slideLayout" Target="../slideLayouts/slideLayout546.xml"/><Relationship Id="rId8" Type="http://schemas.openxmlformats.org/officeDocument/2006/relationships/slideLayout" Target="../slideLayouts/slideLayout547.xml"/><Relationship Id="rId9" Type="http://schemas.openxmlformats.org/officeDocument/2006/relationships/slideLayout" Target="../slideLayouts/slideLayout548.xml"/><Relationship Id="rId10" Type="http://schemas.openxmlformats.org/officeDocument/2006/relationships/slideLayout" Target="../slideLayouts/slideLayout549.xml"/></Relationships>
</file>

<file path=ppt/slideMasters/_rels/slideMaster51.xml.rels><?xml version="1.0" encoding="UTF-8" standalone="yes"?>
<Relationships xmlns="http://schemas.openxmlformats.org/package/2006/relationships"><Relationship Id="rId11" Type="http://schemas.openxmlformats.org/officeDocument/2006/relationships/slideLayout" Target="../slideLayouts/slideLayout561.xml"/><Relationship Id="rId12" Type="http://schemas.openxmlformats.org/officeDocument/2006/relationships/theme" Target="../theme/theme51.xml"/><Relationship Id="rId13" Type="http://schemas.openxmlformats.org/officeDocument/2006/relationships/image" Target="../media/image1.jpeg"/><Relationship Id="rId1" Type="http://schemas.openxmlformats.org/officeDocument/2006/relationships/slideLayout" Target="../slideLayouts/slideLayout551.xml"/><Relationship Id="rId2" Type="http://schemas.openxmlformats.org/officeDocument/2006/relationships/slideLayout" Target="../slideLayouts/slideLayout552.xml"/><Relationship Id="rId3" Type="http://schemas.openxmlformats.org/officeDocument/2006/relationships/slideLayout" Target="../slideLayouts/slideLayout553.xml"/><Relationship Id="rId4" Type="http://schemas.openxmlformats.org/officeDocument/2006/relationships/slideLayout" Target="../slideLayouts/slideLayout554.xml"/><Relationship Id="rId5" Type="http://schemas.openxmlformats.org/officeDocument/2006/relationships/slideLayout" Target="../slideLayouts/slideLayout555.xml"/><Relationship Id="rId6" Type="http://schemas.openxmlformats.org/officeDocument/2006/relationships/slideLayout" Target="../slideLayouts/slideLayout556.xml"/><Relationship Id="rId7" Type="http://schemas.openxmlformats.org/officeDocument/2006/relationships/slideLayout" Target="../slideLayouts/slideLayout557.xml"/><Relationship Id="rId8" Type="http://schemas.openxmlformats.org/officeDocument/2006/relationships/slideLayout" Target="../slideLayouts/slideLayout558.xml"/><Relationship Id="rId9" Type="http://schemas.openxmlformats.org/officeDocument/2006/relationships/slideLayout" Target="../slideLayouts/slideLayout559.xml"/><Relationship Id="rId10" Type="http://schemas.openxmlformats.org/officeDocument/2006/relationships/slideLayout" Target="../slideLayouts/slideLayout560.xml"/></Relationships>
</file>

<file path=ppt/slideMasters/_rels/slideMaster52.xml.rels><?xml version="1.0" encoding="UTF-8" standalone="yes"?>
<Relationships xmlns="http://schemas.openxmlformats.org/package/2006/relationships"><Relationship Id="rId11" Type="http://schemas.openxmlformats.org/officeDocument/2006/relationships/slideLayout" Target="../slideLayouts/slideLayout572.xml"/><Relationship Id="rId12" Type="http://schemas.openxmlformats.org/officeDocument/2006/relationships/theme" Target="../theme/theme52.xml"/><Relationship Id="rId13" Type="http://schemas.openxmlformats.org/officeDocument/2006/relationships/image" Target="../media/image1.jpeg"/><Relationship Id="rId1" Type="http://schemas.openxmlformats.org/officeDocument/2006/relationships/slideLayout" Target="../slideLayouts/slideLayout562.xml"/><Relationship Id="rId2" Type="http://schemas.openxmlformats.org/officeDocument/2006/relationships/slideLayout" Target="../slideLayouts/slideLayout563.xml"/><Relationship Id="rId3" Type="http://schemas.openxmlformats.org/officeDocument/2006/relationships/slideLayout" Target="../slideLayouts/slideLayout564.xml"/><Relationship Id="rId4" Type="http://schemas.openxmlformats.org/officeDocument/2006/relationships/slideLayout" Target="../slideLayouts/slideLayout565.xml"/><Relationship Id="rId5" Type="http://schemas.openxmlformats.org/officeDocument/2006/relationships/slideLayout" Target="../slideLayouts/slideLayout566.xml"/><Relationship Id="rId6" Type="http://schemas.openxmlformats.org/officeDocument/2006/relationships/slideLayout" Target="../slideLayouts/slideLayout567.xml"/><Relationship Id="rId7" Type="http://schemas.openxmlformats.org/officeDocument/2006/relationships/slideLayout" Target="../slideLayouts/slideLayout568.xml"/><Relationship Id="rId8" Type="http://schemas.openxmlformats.org/officeDocument/2006/relationships/slideLayout" Target="../slideLayouts/slideLayout569.xml"/><Relationship Id="rId9" Type="http://schemas.openxmlformats.org/officeDocument/2006/relationships/slideLayout" Target="../slideLayouts/slideLayout570.xml"/><Relationship Id="rId10" Type="http://schemas.openxmlformats.org/officeDocument/2006/relationships/slideLayout" Target="../slideLayouts/slideLayout571.xml"/></Relationships>
</file>

<file path=ppt/slideMasters/_rels/slideMaster53.xml.rels><?xml version="1.0" encoding="UTF-8" standalone="yes"?>
<Relationships xmlns="http://schemas.openxmlformats.org/package/2006/relationships"><Relationship Id="rId11" Type="http://schemas.openxmlformats.org/officeDocument/2006/relationships/slideLayout" Target="../slideLayouts/slideLayout583.xml"/><Relationship Id="rId12" Type="http://schemas.openxmlformats.org/officeDocument/2006/relationships/theme" Target="../theme/theme53.xml"/><Relationship Id="rId13" Type="http://schemas.openxmlformats.org/officeDocument/2006/relationships/image" Target="../media/image1.jpeg"/><Relationship Id="rId1" Type="http://schemas.openxmlformats.org/officeDocument/2006/relationships/slideLayout" Target="../slideLayouts/slideLayout573.xml"/><Relationship Id="rId2" Type="http://schemas.openxmlformats.org/officeDocument/2006/relationships/slideLayout" Target="../slideLayouts/slideLayout574.xml"/><Relationship Id="rId3" Type="http://schemas.openxmlformats.org/officeDocument/2006/relationships/slideLayout" Target="../slideLayouts/slideLayout575.xml"/><Relationship Id="rId4" Type="http://schemas.openxmlformats.org/officeDocument/2006/relationships/slideLayout" Target="../slideLayouts/slideLayout576.xml"/><Relationship Id="rId5" Type="http://schemas.openxmlformats.org/officeDocument/2006/relationships/slideLayout" Target="../slideLayouts/slideLayout577.xml"/><Relationship Id="rId6" Type="http://schemas.openxmlformats.org/officeDocument/2006/relationships/slideLayout" Target="../slideLayouts/slideLayout578.xml"/><Relationship Id="rId7" Type="http://schemas.openxmlformats.org/officeDocument/2006/relationships/slideLayout" Target="../slideLayouts/slideLayout579.xml"/><Relationship Id="rId8" Type="http://schemas.openxmlformats.org/officeDocument/2006/relationships/slideLayout" Target="../slideLayouts/slideLayout580.xml"/><Relationship Id="rId9" Type="http://schemas.openxmlformats.org/officeDocument/2006/relationships/slideLayout" Target="../slideLayouts/slideLayout581.xml"/><Relationship Id="rId10" Type="http://schemas.openxmlformats.org/officeDocument/2006/relationships/slideLayout" Target="../slideLayouts/slideLayout582.xml"/></Relationships>
</file>

<file path=ppt/slideMasters/_rels/slideMaster54.xml.rels><?xml version="1.0" encoding="UTF-8" standalone="yes"?>
<Relationships xmlns="http://schemas.openxmlformats.org/package/2006/relationships"><Relationship Id="rId11" Type="http://schemas.openxmlformats.org/officeDocument/2006/relationships/slideLayout" Target="../slideLayouts/slideLayout594.xml"/><Relationship Id="rId12" Type="http://schemas.openxmlformats.org/officeDocument/2006/relationships/theme" Target="../theme/theme54.xml"/><Relationship Id="rId13" Type="http://schemas.openxmlformats.org/officeDocument/2006/relationships/image" Target="../media/image1.jpeg"/><Relationship Id="rId1" Type="http://schemas.openxmlformats.org/officeDocument/2006/relationships/slideLayout" Target="../slideLayouts/slideLayout584.xml"/><Relationship Id="rId2" Type="http://schemas.openxmlformats.org/officeDocument/2006/relationships/slideLayout" Target="../slideLayouts/slideLayout585.xml"/><Relationship Id="rId3" Type="http://schemas.openxmlformats.org/officeDocument/2006/relationships/slideLayout" Target="../slideLayouts/slideLayout586.xml"/><Relationship Id="rId4" Type="http://schemas.openxmlformats.org/officeDocument/2006/relationships/slideLayout" Target="../slideLayouts/slideLayout587.xml"/><Relationship Id="rId5" Type="http://schemas.openxmlformats.org/officeDocument/2006/relationships/slideLayout" Target="../slideLayouts/slideLayout588.xml"/><Relationship Id="rId6" Type="http://schemas.openxmlformats.org/officeDocument/2006/relationships/slideLayout" Target="../slideLayouts/slideLayout589.xml"/><Relationship Id="rId7" Type="http://schemas.openxmlformats.org/officeDocument/2006/relationships/slideLayout" Target="../slideLayouts/slideLayout590.xml"/><Relationship Id="rId8" Type="http://schemas.openxmlformats.org/officeDocument/2006/relationships/slideLayout" Target="../slideLayouts/slideLayout591.xml"/><Relationship Id="rId9" Type="http://schemas.openxmlformats.org/officeDocument/2006/relationships/slideLayout" Target="../slideLayouts/slideLayout592.xml"/><Relationship Id="rId10" Type="http://schemas.openxmlformats.org/officeDocument/2006/relationships/slideLayout" Target="../slideLayouts/slideLayout593.xml"/></Relationships>
</file>

<file path=ppt/slideMasters/_rels/slideMaster55.xml.rels><?xml version="1.0" encoding="UTF-8" standalone="yes"?>
<Relationships xmlns="http://schemas.openxmlformats.org/package/2006/relationships"><Relationship Id="rId11" Type="http://schemas.openxmlformats.org/officeDocument/2006/relationships/slideLayout" Target="../slideLayouts/slideLayout605.xml"/><Relationship Id="rId12" Type="http://schemas.openxmlformats.org/officeDocument/2006/relationships/theme" Target="../theme/theme55.xml"/><Relationship Id="rId13" Type="http://schemas.openxmlformats.org/officeDocument/2006/relationships/image" Target="../media/image1.jpeg"/><Relationship Id="rId1" Type="http://schemas.openxmlformats.org/officeDocument/2006/relationships/slideLayout" Target="../slideLayouts/slideLayout595.xml"/><Relationship Id="rId2" Type="http://schemas.openxmlformats.org/officeDocument/2006/relationships/slideLayout" Target="../slideLayouts/slideLayout596.xml"/><Relationship Id="rId3" Type="http://schemas.openxmlformats.org/officeDocument/2006/relationships/slideLayout" Target="../slideLayouts/slideLayout597.xml"/><Relationship Id="rId4" Type="http://schemas.openxmlformats.org/officeDocument/2006/relationships/slideLayout" Target="../slideLayouts/slideLayout598.xml"/><Relationship Id="rId5" Type="http://schemas.openxmlformats.org/officeDocument/2006/relationships/slideLayout" Target="../slideLayouts/slideLayout599.xml"/><Relationship Id="rId6" Type="http://schemas.openxmlformats.org/officeDocument/2006/relationships/slideLayout" Target="../slideLayouts/slideLayout600.xml"/><Relationship Id="rId7" Type="http://schemas.openxmlformats.org/officeDocument/2006/relationships/slideLayout" Target="../slideLayouts/slideLayout601.xml"/><Relationship Id="rId8" Type="http://schemas.openxmlformats.org/officeDocument/2006/relationships/slideLayout" Target="../slideLayouts/slideLayout602.xml"/><Relationship Id="rId9" Type="http://schemas.openxmlformats.org/officeDocument/2006/relationships/slideLayout" Target="../slideLayouts/slideLayout603.xml"/><Relationship Id="rId10" Type="http://schemas.openxmlformats.org/officeDocument/2006/relationships/slideLayout" Target="../slideLayouts/slideLayout604.xml"/></Relationships>
</file>

<file path=ppt/slideMasters/_rels/slideMaster56.xml.rels><?xml version="1.0" encoding="UTF-8" standalone="yes"?>
<Relationships xmlns="http://schemas.openxmlformats.org/package/2006/relationships"><Relationship Id="rId11" Type="http://schemas.openxmlformats.org/officeDocument/2006/relationships/slideLayout" Target="../slideLayouts/slideLayout616.xml"/><Relationship Id="rId12" Type="http://schemas.openxmlformats.org/officeDocument/2006/relationships/theme" Target="../theme/theme56.xml"/><Relationship Id="rId13" Type="http://schemas.openxmlformats.org/officeDocument/2006/relationships/image" Target="../media/image1.jpeg"/><Relationship Id="rId1" Type="http://schemas.openxmlformats.org/officeDocument/2006/relationships/slideLayout" Target="../slideLayouts/slideLayout606.xml"/><Relationship Id="rId2" Type="http://schemas.openxmlformats.org/officeDocument/2006/relationships/slideLayout" Target="../slideLayouts/slideLayout607.xml"/><Relationship Id="rId3" Type="http://schemas.openxmlformats.org/officeDocument/2006/relationships/slideLayout" Target="../slideLayouts/slideLayout608.xml"/><Relationship Id="rId4" Type="http://schemas.openxmlformats.org/officeDocument/2006/relationships/slideLayout" Target="../slideLayouts/slideLayout609.xml"/><Relationship Id="rId5" Type="http://schemas.openxmlformats.org/officeDocument/2006/relationships/slideLayout" Target="../slideLayouts/slideLayout610.xml"/><Relationship Id="rId6" Type="http://schemas.openxmlformats.org/officeDocument/2006/relationships/slideLayout" Target="../slideLayouts/slideLayout611.xml"/><Relationship Id="rId7" Type="http://schemas.openxmlformats.org/officeDocument/2006/relationships/slideLayout" Target="../slideLayouts/slideLayout612.xml"/><Relationship Id="rId8" Type="http://schemas.openxmlformats.org/officeDocument/2006/relationships/slideLayout" Target="../slideLayouts/slideLayout613.xml"/><Relationship Id="rId9" Type="http://schemas.openxmlformats.org/officeDocument/2006/relationships/slideLayout" Target="../slideLayouts/slideLayout614.xml"/><Relationship Id="rId10" Type="http://schemas.openxmlformats.org/officeDocument/2006/relationships/slideLayout" Target="../slideLayouts/slideLayout615.xml"/></Relationships>
</file>

<file path=ppt/slideMasters/_rels/slideMaster57.xml.rels><?xml version="1.0" encoding="UTF-8" standalone="yes"?>
<Relationships xmlns="http://schemas.openxmlformats.org/package/2006/relationships"><Relationship Id="rId11" Type="http://schemas.openxmlformats.org/officeDocument/2006/relationships/slideLayout" Target="../slideLayouts/slideLayout627.xml"/><Relationship Id="rId12" Type="http://schemas.openxmlformats.org/officeDocument/2006/relationships/theme" Target="../theme/theme57.xml"/><Relationship Id="rId13" Type="http://schemas.openxmlformats.org/officeDocument/2006/relationships/image" Target="../media/image1.jpeg"/><Relationship Id="rId1" Type="http://schemas.openxmlformats.org/officeDocument/2006/relationships/slideLayout" Target="../slideLayouts/slideLayout617.xml"/><Relationship Id="rId2" Type="http://schemas.openxmlformats.org/officeDocument/2006/relationships/slideLayout" Target="../slideLayouts/slideLayout618.xml"/><Relationship Id="rId3" Type="http://schemas.openxmlformats.org/officeDocument/2006/relationships/slideLayout" Target="../slideLayouts/slideLayout619.xml"/><Relationship Id="rId4" Type="http://schemas.openxmlformats.org/officeDocument/2006/relationships/slideLayout" Target="../slideLayouts/slideLayout620.xml"/><Relationship Id="rId5" Type="http://schemas.openxmlformats.org/officeDocument/2006/relationships/slideLayout" Target="../slideLayouts/slideLayout621.xml"/><Relationship Id="rId6" Type="http://schemas.openxmlformats.org/officeDocument/2006/relationships/slideLayout" Target="../slideLayouts/slideLayout622.xml"/><Relationship Id="rId7" Type="http://schemas.openxmlformats.org/officeDocument/2006/relationships/slideLayout" Target="../slideLayouts/slideLayout623.xml"/><Relationship Id="rId8" Type="http://schemas.openxmlformats.org/officeDocument/2006/relationships/slideLayout" Target="../slideLayouts/slideLayout624.xml"/><Relationship Id="rId9" Type="http://schemas.openxmlformats.org/officeDocument/2006/relationships/slideLayout" Target="../slideLayouts/slideLayout625.xml"/><Relationship Id="rId10" Type="http://schemas.openxmlformats.org/officeDocument/2006/relationships/slideLayout" Target="../slideLayouts/slideLayout626.xml"/></Relationships>
</file>

<file path=ppt/slideMasters/_rels/slideMaster58.xml.rels><?xml version="1.0" encoding="UTF-8" standalone="yes"?>
<Relationships xmlns="http://schemas.openxmlformats.org/package/2006/relationships"><Relationship Id="rId11" Type="http://schemas.openxmlformats.org/officeDocument/2006/relationships/slideLayout" Target="../slideLayouts/slideLayout638.xml"/><Relationship Id="rId12" Type="http://schemas.openxmlformats.org/officeDocument/2006/relationships/theme" Target="../theme/theme58.xml"/><Relationship Id="rId13" Type="http://schemas.openxmlformats.org/officeDocument/2006/relationships/image" Target="../media/image1.jpeg"/><Relationship Id="rId1" Type="http://schemas.openxmlformats.org/officeDocument/2006/relationships/slideLayout" Target="../slideLayouts/slideLayout628.xml"/><Relationship Id="rId2" Type="http://schemas.openxmlformats.org/officeDocument/2006/relationships/slideLayout" Target="../slideLayouts/slideLayout629.xml"/><Relationship Id="rId3" Type="http://schemas.openxmlformats.org/officeDocument/2006/relationships/slideLayout" Target="../slideLayouts/slideLayout630.xml"/><Relationship Id="rId4" Type="http://schemas.openxmlformats.org/officeDocument/2006/relationships/slideLayout" Target="../slideLayouts/slideLayout631.xml"/><Relationship Id="rId5" Type="http://schemas.openxmlformats.org/officeDocument/2006/relationships/slideLayout" Target="../slideLayouts/slideLayout632.xml"/><Relationship Id="rId6" Type="http://schemas.openxmlformats.org/officeDocument/2006/relationships/slideLayout" Target="../slideLayouts/slideLayout633.xml"/><Relationship Id="rId7" Type="http://schemas.openxmlformats.org/officeDocument/2006/relationships/slideLayout" Target="../slideLayouts/slideLayout634.xml"/><Relationship Id="rId8" Type="http://schemas.openxmlformats.org/officeDocument/2006/relationships/slideLayout" Target="../slideLayouts/slideLayout635.xml"/><Relationship Id="rId9" Type="http://schemas.openxmlformats.org/officeDocument/2006/relationships/slideLayout" Target="../slideLayouts/slideLayout636.xml"/><Relationship Id="rId10" Type="http://schemas.openxmlformats.org/officeDocument/2006/relationships/slideLayout" Target="../slideLayouts/slideLayout637.xml"/></Relationships>
</file>

<file path=ppt/slideMasters/_rels/slideMaster59.xml.rels><?xml version="1.0" encoding="UTF-8" standalone="yes"?>
<Relationships xmlns="http://schemas.openxmlformats.org/package/2006/relationships"><Relationship Id="rId11" Type="http://schemas.openxmlformats.org/officeDocument/2006/relationships/slideLayout" Target="../slideLayouts/slideLayout649.xml"/><Relationship Id="rId12" Type="http://schemas.openxmlformats.org/officeDocument/2006/relationships/theme" Target="../theme/theme59.xml"/><Relationship Id="rId13" Type="http://schemas.openxmlformats.org/officeDocument/2006/relationships/image" Target="../media/image1.jpeg"/><Relationship Id="rId1" Type="http://schemas.openxmlformats.org/officeDocument/2006/relationships/slideLayout" Target="../slideLayouts/slideLayout639.xml"/><Relationship Id="rId2" Type="http://schemas.openxmlformats.org/officeDocument/2006/relationships/slideLayout" Target="../slideLayouts/slideLayout640.xml"/><Relationship Id="rId3" Type="http://schemas.openxmlformats.org/officeDocument/2006/relationships/slideLayout" Target="../slideLayouts/slideLayout641.xml"/><Relationship Id="rId4" Type="http://schemas.openxmlformats.org/officeDocument/2006/relationships/slideLayout" Target="../slideLayouts/slideLayout642.xml"/><Relationship Id="rId5" Type="http://schemas.openxmlformats.org/officeDocument/2006/relationships/slideLayout" Target="../slideLayouts/slideLayout643.xml"/><Relationship Id="rId6" Type="http://schemas.openxmlformats.org/officeDocument/2006/relationships/slideLayout" Target="../slideLayouts/slideLayout644.xml"/><Relationship Id="rId7" Type="http://schemas.openxmlformats.org/officeDocument/2006/relationships/slideLayout" Target="../slideLayouts/slideLayout645.xml"/><Relationship Id="rId8" Type="http://schemas.openxmlformats.org/officeDocument/2006/relationships/slideLayout" Target="../slideLayouts/slideLayout646.xml"/><Relationship Id="rId9" Type="http://schemas.openxmlformats.org/officeDocument/2006/relationships/slideLayout" Target="../slideLayouts/slideLayout647.xml"/><Relationship Id="rId10" Type="http://schemas.openxmlformats.org/officeDocument/2006/relationships/slideLayout" Target="../slideLayouts/slideLayout64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1.jpe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60.xml.rels><?xml version="1.0" encoding="UTF-8" standalone="yes"?>
<Relationships xmlns="http://schemas.openxmlformats.org/package/2006/relationships"><Relationship Id="rId11" Type="http://schemas.openxmlformats.org/officeDocument/2006/relationships/slideLayout" Target="../slideLayouts/slideLayout660.xml"/><Relationship Id="rId12" Type="http://schemas.openxmlformats.org/officeDocument/2006/relationships/theme" Target="../theme/theme60.xml"/><Relationship Id="rId13" Type="http://schemas.openxmlformats.org/officeDocument/2006/relationships/image" Target="../media/image1.jpeg"/><Relationship Id="rId1" Type="http://schemas.openxmlformats.org/officeDocument/2006/relationships/slideLayout" Target="../slideLayouts/slideLayout650.xml"/><Relationship Id="rId2" Type="http://schemas.openxmlformats.org/officeDocument/2006/relationships/slideLayout" Target="../slideLayouts/slideLayout651.xml"/><Relationship Id="rId3" Type="http://schemas.openxmlformats.org/officeDocument/2006/relationships/slideLayout" Target="../slideLayouts/slideLayout652.xml"/><Relationship Id="rId4" Type="http://schemas.openxmlformats.org/officeDocument/2006/relationships/slideLayout" Target="../slideLayouts/slideLayout653.xml"/><Relationship Id="rId5" Type="http://schemas.openxmlformats.org/officeDocument/2006/relationships/slideLayout" Target="../slideLayouts/slideLayout654.xml"/><Relationship Id="rId6" Type="http://schemas.openxmlformats.org/officeDocument/2006/relationships/slideLayout" Target="../slideLayouts/slideLayout655.xml"/><Relationship Id="rId7" Type="http://schemas.openxmlformats.org/officeDocument/2006/relationships/slideLayout" Target="../slideLayouts/slideLayout656.xml"/><Relationship Id="rId8" Type="http://schemas.openxmlformats.org/officeDocument/2006/relationships/slideLayout" Target="../slideLayouts/slideLayout657.xml"/><Relationship Id="rId9" Type="http://schemas.openxmlformats.org/officeDocument/2006/relationships/slideLayout" Target="../slideLayouts/slideLayout658.xml"/><Relationship Id="rId10" Type="http://schemas.openxmlformats.org/officeDocument/2006/relationships/slideLayout" Target="../slideLayouts/slideLayout659.xml"/></Relationships>
</file>

<file path=ppt/slideMasters/_rels/slideMaster61.xml.rels><?xml version="1.0" encoding="UTF-8" standalone="yes"?>
<Relationships xmlns="http://schemas.openxmlformats.org/package/2006/relationships"><Relationship Id="rId11" Type="http://schemas.openxmlformats.org/officeDocument/2006/relationships/slideLayout" Target="../slideLayouts/slideLayout671.xml"/><Relationship Id="rId12" Type="http://schemas.openxmlformats.org/officeDocument/2006/relationships/theme" Target="../theme/theme61.xml"/><Relationship Id="rId13" Type="http://schemas.openxmlformats.org/officeDocument/2006/relationships/image" Target="../media/image1.jpeg"/><Relationship Id="rId1" Type="http://schemas.openxmlformats.org/officeDocument/2006/relationships/slideLayout" Target="../slideLayouts/slideLayout661.xml"/><Relationship Id="rId2" Type="http://schemas.openxmlformats.org/officeDocument/2006/relationships/slideLayout" Target="../slideLayouts/slideLayout662.xml"/><Relationship Id="rId3" Type="http://schemas.openxmlformats.org/officeDocument/2006/relationships/slideLayout" Target="../slideLayouts/slideLayout663.xml"/><Relationship Id="rId4" Type="http://schemas.openxmlformats.org/officeDocument/2006/relationships/slideLayout" Target="../slideLayouts/slideLayout664.xml"/><Relationship Id="rId5" Type="http://schemas.openxmlformats.org/officeDocument/2006/relationships/slideLayout" Target="../slideLayouts/slideLayout665.xml"/><Relationship Id="rId6" Type="http://schemas.openxmlformats.org/officeDocument/2006/relationships/slideLayout" Target="../slideLayouts/slideLayout666.xml"/><Relationship Id="rId7" Type="http://schemas.openxmlformats.org/officeDocument/2006/relationships/slideLayout" Target="../slideLayouts/slideLayout667.xml"/><Relationship Id="rId8" Type="http://schemas.openxmlformats.org/officeDocument/2006/relationships/slideLayout" Target="../slideLayouts/slideLayout668.xml"/><Relationship Id="rId9" Type="http://schemas.openxmlformats.org/officeDocument/2006/relationships/slideLayout" Target="../slideLayouts/slideLayout669.xml"/><Relationship Id="rId10" Type="http://schemas.openxmlformats.org/officeDocument/2006/relationships/slideLayout" Target="../slideLayouts/slideLayout670.xml"/></Relationships>
</file>

<file path=ppt/slideMasters/_rels/slideMaster62.xml.rels><?xml version="1.0" encoding="UTF-8" standalone="yes"?>
<Relationships xmlns="http://schemas.openxmlformats.org/package/2006/relationships"><Relationship Id="rId11" Type="http://schemas.openxmlformats.org/officeDocument/2006/relationships/slideLayout" Target="../slideLayouts/slideLayout682.xml"/><Relationship Id="rId12" Type="http://schemas.openxmlformats.org/officeDocument/2006/relationships/theme" Target="../theme/theme62.xml"/><Relationship Id="rId13" Type="http://schemas.openxmlformats.org/officeDocument/2006/relationships/image" Target="../media/image1.jpeg"/><Relationship Id="rId1" Type="http://schemas.openxmlformats.org/officeDocument/2006/relationships/slideLayout" Target="../slideLayouts/slideLayout672.xml"/><Relationship Id="rId2" Type="http://schemas.openxmlformats.org/officeDocument/2006/relationships/slideLayout" Target="../slideLayouts/slideLayout673.xml"/><Relationship Id="rId3" Type="http://schemas.openxmlformats.org/officeDocument/2006/relationships/slideLayout" Target="../slideLayouts/slideLayout674.xml"/><Relationship Id="rId4" Type="http://schemas.openxmlformats.org/officeDocument/2006/relationships/slideLayout" Target="../slideLayouts/slideLayout675.xml"/><Relationship Id="rId5" Type="http://schemas.openxmlformats.org/officeDocument/2006/relationships/slideLayout" Target="../slideLayouts/slideLayout676.xml"/><Relationship Id="rId6" Type="http://schemas.openxmlformats.org/officeDocument/2006/relationships/slideLayout" Target="../slideLayouts/slideLayout677.xml"/><Relationship Id="rId7" Type="http://schemas.openxmlformats.org/officeDocument/2006/relationships/slideLayout" Target="../slideLayouts/slideLayout678.xml"/><Relationship Id="rId8" Type="http://schemas.openxmlformats.org/officeDocument/2006/relationships/slideLayout" Target="../slideLayouts/slideLayout679.xml"/><Relationship Id="rId9" Type="http://schemas.openxmlformats.org/officeDocument/2006/relationships/slideLayout" Target="../slideLayouts/slideLayout680.xml"/><Relationship Id="rId10" Type="http://schemas.openxmlformats.org/officeDocument/2006/relationships/slideLayout" Target="../slideLayouts/slideLayout681.xml"/></Relationships>
</file>

<file path=ppt/slideMasters/_rels/slideMaster63.xml.rels><?xml version="1.0" encoding="UTF-8" standalone="yes"?>
<Relationships xmlns="http://schemas.openxmlformats.org/package/2006/relationships"><Relationship Id="rId11" Type="http://schemas.openxmlformats.org/officeDocument/2006/relationships/slideLayout" Target="../slideLayouts/slideLayout693.xml"/><Relationship Id="rId12" Type="http://schemas.openxmlformats.org/officeDocument/2006/relationships/theme" Target="../theme/theme63.xml"/><Relationship Id="rId13" Type="http://schemas.openxmlformats.org/officeDocument/2006/relationships/image" Target="../media/image1.jpeg"/><Relationship Id="rId1" Type="http://schemas.openxmlformats.org/officeDocument/2006/relationships/slideLayout" Target="../slideLayouts/slideLayout683.xml"/><Relationship Id="rId2" Type="http://schemas.openxmlformats.org/officeDocument/2006/relationships/slideLayout" Target="../slideLayouts/slideLayout684.xml"/><Relationship Id="rId3" Type="http://schemas.openxmlformats.org/officeDocument/2006/relationships/slideLayout" Target="../slideLayouts/slideLayout685.xml"/><Relationship Id="rId4" Type="http://schemas.openxmlformats.org/officeDocument/2006/relationships/slideLayout" Target="../slideLayouts/slideLayout686.xml"/><Relationship Id="rId5" Type="http://schemas.openxmlformats.org/officeDocument/2006/relationships/slideLayout" Target="../slideLayouts/slideLayout687.xml"/><Relationship Id="rId6" Type="http://schemas.openxmlformats.org/officeDocument/2006/relationships/slideLayout" Target="../slideLayouts/slideLayout688.xml"/><Relationship Id="rId7" Type="http://schemas.openxmlformats.org/officeDocument/2006/relationships/slideLayout" Target="../slideLayouts/slideLayout689.xml"/><Relationship Id="rId8" Type="http://schemas.openxmlformats.org/officeDocument/2006/relationships/slideLayout" Target="../slideLayouts/slideLayout690.xml"/><Relationship Id="rId9" Type="http://schemas.openxmlformats.org/officeDocument/2006/relationships/slideLayout" Target="../slideLayouts/slideLayout691.xml"/><Relationship Id="rId10" Type="http://schemas.openxmlformats.org/officeDocument/2006/relationships/slideLayout" Target="../slideLayouts/slideLayout692.xml"/></Relationships>
</file>

<file path=ppt/slideMasters/_rels/slideMaster64.xml.rels><?xml version="1.0" encoding="UTF-8" standalone="yes"?>
<Relationships xmlns="http://schemas.openxmlformats.org/package/2006/relationships"><Relationship Id="rId11" Type="http://schemas.openxmlformats.org/officeDocument/2006/relationships/slideLayout" Target="../slideLayouts/slideLayout704.xml"/><Relationship Id="rId12" Type="http://schemas.openxmlformats.org/officeDocument/2006/relationships/theme" Target="../theme/theme64.xml"/><Relationship Id="rId13" Type="http://schemas.openxmlformats.org/officeDocument/2006/relationships/image" Target="../media/image1.jpeg"/><Relationship Id="rId1" Type="http://schemas.openxmlformats.org/officeDocument/2006/relationships/slideLayout" Target="../slideLayouts/slideLayout694.xml"/><Relationship Id="rId2" Type="http://schemas.openxmlformats.org/officeDocument/2006/relationships/slideLayout" Target="../slideLayouts/slideLayout695.xml"/><Relationship Id="rId3" Type="http://schemas.openxmlformats.org/officeDocument/2006/relationships/slideLayout" Target="../slideLayouts/slideLayout696.xml"/><Relationship Id="rId4" Type="http://schemas.openxmlformats.org/officeDocument/2006/relationships/slideLayout" Target="../slideLayouts/slideLayout697.xml"/><Relationship Id="rId5" Type="http://schemas.openxmlformats.org/officeDocument/2006/relationships/slideLayout" Target="../slideLayouts/slideLayout698.xml"/><Relationship Id="rId6" Type="http://schemas.openxmlformats.org/officeDocument/2006/relationships/slideLayout" Target="../slideLayouts/slideLayout699.xml"/><Relationship Id="rId7" Type="http://schemas.openxmlformats.org/officeDocument/2006/relationships/slideLayout" Target="../slideLayouts/slideLayout700.xml"/><Relationship Id="rId8" Type="http://schemas.openxmlformats.org/officeDocument/2006/relationships/slideLayout" Target="../slideLayouts/slideLayout701.xml"/><Relationship Id="rId9" Type="http://schemas.openxmlformats.org/officeDocument/2006/relationships/slideLayout" Target="../slideLayouts/slideLayout702.xml"/><Relationship Id="rId10" Type="http://schemas.openxmlformats.org/officeDocument/2006/relationships/slideLayout" Target="../slideLayouts/slideLayout703.xml"/></Relationships>
</file>

<file path=ppt/slideMasters/_rels/slideMaster65.xml.rels><?xml version="1.0" encoding="UTF-8" standalone="yes"?>
<Relationships xmlns="http://schemas.openxmlformats.org/package/2006/relationships"><Relationship Id="rId11" Type="http://schemas.openxmlformats.org/officeDocument/2006/relationships/slideLayout" Target="../slideLayouts/slideLayout715.xml"/><Relationship Id="rId12" Type="http://schemas.openxmlformats.org/officeDocument/2006/relationships/theme" Target="../theme/theme65.xml"/><Relationship Id="rId13" Type="http://schemas.openxmlformats.org/officeDocument/2006/relationships/image" Target="../media/image1.jpeg"/><Relationship Id="rId1" Type="http://schemas.openxmlformats.org/officeDocument/2006/relationships/slideLayout" Target="../slideLayouts/slideLayout705.xml"/><Relationship Id="rId2" Type="http://schemas.openxmlformats.org/officeDocument/2006/relationships/slideLayout" Target="../slideLayouts/slideLayout706.xml"/><Relationship Id="rId3" Type="http://schemas.openxmlformats.org/officeDocument/2006/relationships/slideLayout" Target="../slideLayouts/slideLayout707.xml"/><Relationship Id="rId4" Type="http://schemas.openxmlformats.org/officeDocument/2006/relationships/slideLayout" Target="../slideLayouts/slideLayout708.xml"/><Relationship Id="rId5" Type="http://schemas.openxmlformats.org/officeDocument/2006/relationships/slideLayout" Target="../slideLayouts/slideLayout709.xml"/><Relationship Id="rId6" Type="http://schemas.openxmlformats.org/officeDocument/2006/relationships/slideLayout" Target="../slideLayouts/slideLayout710.xml"/><Relationship Id="rId7" Type="http://schemas.openxmlformats.org/officeDocument/2006/relationships/slideLayout" Target="../slideLayouts/slideLayout711.xml"/><Relationship Id="rId8" Type="http://schemas.openxmlformats.org/officeDocument/2006/relationships/slideLayout" Target="../slideLayouts/slideLayout712.xml"/><Relationship Id="rId9" Type="http://schemas.openxmlformats.org/officeDocument/2006/relationships/slideLayout" Target="../slideLayouts/slideLayout713.xml"/><Relationship Id="rId10" Type="http://schemas.openxmlformats.org/officeDocument/2006/relationships/slideLayout" Target="../slideLayouts/slideLayout714.xml"/></Relationships>
</file>

<file path=ppt/slideMasters/_rels/slideMaster66.xml.rels><?xml version="1.0" encoding="UTF-8" standalone="yes"?>
<Relationships xmlns="http://schemas.openxmlformats.org/package/2006/relationships"><Relationship Id="rId11" Type="http://schemas.openxmlformats.org/officeDocument/2006/relationships/slideLayout" Target="../slideLayouts/slideLayout726.xml"/><Relationship Id="rId12" Type="http://schemas.openxmlformats.org/officeDocument/2006/relationships/theme" Target="../theme/theme66.xml"/><Relationship Id="rId13" Type="http://schemas.openxmlformats.org/officeDocument/2006/relationships/image" Target="../media/image1.jpeg"/><Relationship Id="rId1" Type="http://schemas.openxmlformats.org/officeDocument/2006/relationships/slideLayout" Target="../slideLayouts/slideLayout716.xml"/><Relationship Id="rId2" Type="http://schemas.openxmlformats.org/officeDocument/2006/relationships/slideLayout" Target="../slideLayouts/slideLayout717.xml"/><Relationship Id="rId3" Type="http://schemas.openxmlformats.org/officeDocument/2006/relationships/slideLayout" Target="../slideLayouts/slideLayout718.xml"/><Relationship Id="rId4" Type="http://schemas.openxmlformats.org/officeDocument/2006/relationships/slideLayout" Target="../slideLayouts/slideLayout719.xml"/><Relationship Id="rId5" Type="http://schemas.openxmlformats.org/officeDocument/2006/relationships/slideLayout" Target="../slideLayouts/slideLayout720.xml"/><Relationship Id="rId6" Type="http://schemas.openxmlformats.org/officeDocument/2006/relationships/slideLayout" Target="../slideLayouts/slideLayout721.xml"/><Relationship Id="rId7" Type="http://schemas.openxmlformats.org/officeDocument/2006/relationships/slideLayout" Target="../slideLayouts/slideLayout722.xml"/><Relationship Id="rId8" Type="http://schemas.openxmlformats.org/officeDocument/2006/relationships/slideLayout" Target="../slideLayouts/slideLayout723.xml"/><Relationship Id="rId9" Type="http://schemas.openxmlformats.org/officeDocument/2006/relationships/slideLayout" Target="../slideLayouts/slideLayout724.xml"/><Relationship Id="rId10" Type="http://schemas.openxmlformats.org/officeDocument/2006/relationships/slideLayout" Target="../slideLayouts/slideLayout725.xml"/></Relationships>
</file>

<file path=ppt/slideMasters/_rels/slideMaster67.xml.rels><?xml version="1.0" encoding="UTF-8" standalone="yes"?>
<Relationships xmlns="http://schemas.openxmlformats.org/package/2006/relationships"><Relationship Id="rId11" Type="http://schemas.openxmlformats.org/officeDocument/2006/relationships/slideLayout" Target="../slideLayouts/slideLayout737.xml"/><Relationship Id="rId12" Type="http://schemas.openxmlformats.org/officeDocument/2006/relationships/theme" Target="../theme/theme67.xml"/><Relationship Id="rId13" Type="http://schemas.openxmlformats.org/officeDocument/2006/relationships/image" Target="../media/image1.jpeg"/><Relationship Id="rId1" Type="http://schemas.openxmlformats.org/officeDocument/2006/relationships/slideLayout" Target="../slideLayouts/slideLayout727.xml"/><Relationship Id="rId2" Type="http://schemas.openxmlformats.org/officeDocument/2006/relationships/slideLayout" Target="../slideLayouts/slideLayout728.xml"/><Relationship Id="rId3" Type="http://schemas.openxmlformats.org/officeDocument/2006/relationships/slideLayout" Target="../slideLayouts/slideLayout729.xml"/><Relationship Id="rId4" Type="http://schemas.openxmlformats.org/officeDocument/2006/relationships/slideLayout" Target="../slideLayouts/slideLayout730.xml"/><Relationship Id="rId5" Type="http://schemas.openxmlformats.org/officeDocument/2006/relationships/slideLayout" Target="../slideLayouts/slideLayout731.xml"/><Relationship Id="rId6" Type="http://schemas.openxmlformats.org/officeDocument/2006/relationships/slideLayout" Target="../slideLayouts/slideLayout732.xml"/><Relationship Id="rId7" Type="http://schemas.openxmlformats.org/officeDocument/2006/relationships/slideLayout" Target="../slideLayouts/slideLayout733.xml"/><Relationship Id="rId8" Type="http://schemas.openxmlformats.org/officeDocument/2006/relationships/slideLayout" Target="../slideLayouts/slideLayout734.xml"/><Relationship Id="rId9" Type="http://schemas.openxmlformats.org/officeDocument/2006/relationships/slideLayout" Target="../slideLayouts/slideLayout735.xml"/><Relationship Id="rId10" Type="http://schemas.openxmlformats.org/officeDocument/2006/relationships/slideLayout" Target="../slideLayouts/slideLayout736.xml"/></Relationships>
</file>

<file path=ppt/slideMasters/_rels/slideMaster68.xml.rels><?xml version="1.0" encoding="UTF-8" standalone="yes"?>
<Relationships xmlns="http://schemas.openxmlformats.org/package/2006/relationships"><Relationship Id="rId11" Type="http://schemas.openxmlformats.org/officeDocument/2006/relationships/slideLayout" Target="../slideLayouts/slideLayout748.xml"/><Relationship Id="rId12" Type="http://schemas.openxmlformats.org/officeDocument/2006/relationships/theme" Target="../theme/theme68.xml"/><Relationship Id="rId13" Type="http://schemas.openxmlformats.org/officeDocument/2006/relationships/image" Target="../media/image1.jpeg"/><Relationship Id="rId1" Type="http://schemas.openxmlformats.org/officeDocument/2006/relationships/slideLayout" Target="../slideLayouts/slideLayout738.xml"/><Relationship Id="rId2" Type="http://schemas.openxmlformats.org/officeDocument/2006/relationships/slideLayout" Target="../slideLayouts/slideLayout739.xml"/><Relationship Id="rId3" Type="http://schemas.openxmlformats.org/officeDocument/2006/relationships/slideLayout" Target="../slideLayouts/slideLayout740.xml"/><Relationship Id="rId4" Type="http://schemas.openxmlformats.org/officeDocument/2006/relationships/slideLayout" Target="../slideLayouts/slideLayout741.xml"/><Relationship Id="rId5" Type="http://schemas.openxmlformats.org/officeDocument/2006/relationships/slideLayout" Target="../slideLayouts/slideLayout742.xml"/><Relationship Id="rId6" Type="http://schemas.openxmlformats.org/officeDocument/2006/relationships/slideLayout" Target="../slideLayouts/slideLayout743.xml"/><Relationship Id="rId7" Type="http://schemas.openxmlformats.org/officeDocument/2006/relationships/slideLayout" Target="../slideLayouts/slideLayout744.xml"/><Relationship Id="rId8" Type="http://schemas.openxmlformats.org/officeDocument/2006/relationships/slideLayout" Target="../slideLayouts/slideLayout745.xml"/><Relationship Id="rId9" Type="http://schemas.openxmlformats.org/officeDocument/2006/relationships/slideLayout" Target="../slideLayouts/slideLayout746.xml"/><Relationship Id="rId10" Type="http://schemas.openxmlformats.org/officeDocument/2006/relationships/slideLayout" Target="../slideLayouts/slideLayout747.xml"/></Relationships>
</file>

<file path=ppt/slideMasters/_rels/slideMaster69.xml.rels><?xml version="1.0" encoding="UTF-8" standalone="yes"?>
<Relationships xmlns="http://schemas.openxmlformats.org/package/2006/relationships"><Relationship Id="rId11" Type="http://schemas.openxmlformats.org/officeDocument/2006/relationships/slideLayout" Target="../slideLayouts/slideLayout759.xml"/><Relationship Id="rId12" Type="http://schemas.openxmlformats.org/officeDocument/2006/relationships/theme" Target="../theme/theme69.xml"/><Relationship Id="rId13" Type="http://schemas.openxmlformats.org/officeDocument/2006/relationships/image" Target="../media/image1.jpeg"/><Relationship Id="rId1" Type="http://schemas.openxmlformats.org/officeDocument/2006/relationships/slideLayout" Target="../slideLayouts/slideLayout749.xml"/><Relationship Id="rId2" Type="http://schemas.openxmlformats.org/officeDocument/2006/relationships/slideLayout" Target="../slideLayouts/slideLayout750.xml"/><Relationship Id="rId3" Type="http://schemas.openxmlformats.org/officeDocument/2006/relationships/slideLayout" Target="../slideLayouts/slideLayout751.xml"/><Relationship Id="rId4" Type="http://schemas.openxmlformats.org/officeDocument/2006/relationships/slideLayout" Target="../slideLayouts/slideLayout752.xml"/><Relationship Id="rId5" Type="http://schemas.openxmlformats.org/officeDocument/2006/relationships/slideLayout" Target="../slideLayouts/slideLayout753.xml"/><Relationship Id="rId6" Type="http://schemas.openxmlformats.org/officeDocument/2006/relationships/slideLayout" Target="../slideLayouts/slideLayout754.xml"/><Relationship Id="rId7" Type="http://schemas.openxmlformats.org/officeDocument/2006/relationships/slideLayout" Target="../slideLayouts/slideLayout755.xml"/><Relationship Id="rId8" Type="http://schemas.openxmlformats.org/officeDocument/2006/relationships/slideLayout" Target="../slideLayouts/slideLayout756.xml"/><Relationship Id="rId9" Type="http://schemas.openxmlformats.org/officeDocument/2006/relationships/slideLayout" Target="../slideLayouts/slideLayout757.xml"/><Relationship Id="rId10" Type="http://schemas.openxmlformats.org/officeDocument/2006/relationships/slideLayout" Target="../slideLayouts/slideLayout75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1.jpe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70.xml.rels><?xml version="1.0" encoding="UTF-8" standalone="yes"?>
<Relationships xmlns="http://schemas.openxmlformats.org/package/2006/relationships"><Relationship Id="rId11" Type="http://schemas.openxmlformats.org/officeDocument/2006/relationships/slideLayout" Target="../slideLayouts/slideLayout770.xml"/><Relationship Id="rId12" Type="http://schemas.openxmlformats.org/officeDocument/2006/relationships/theme" Target="../theme/theme70.xml"/><Relationship Id="rId13" Type="http://schemas.openxmlformats.org/officeDocument/2006/relationships/image" Target="../media/image1.jpeg"/><Relationship Id="rId1" Type="http://schemas.openxmlformats.org/officeDocument/2006/relationships/slideLayout" Target="../slideLayouts/slideLayout760.xml"/><Relationship Id="rId2" Type="http://schemas.openxmlformats.org/officeDocument/2006/relationships/slideLayout" Target="../slideLayouts/slideLayout761.xml"/><Relationship Id="rId3" Type="http://schemas.openxmlformats.org/officeDocument/2006/relationships/slideLayout" Target="../slideLayouts/slideLayout762.xml"/><Relationship Id="rId4" Type="http://schemas.openxmlformats.org/officeDocument/2006/relationships/slideLayout" Target="../slideLayouts/slideLayout763.xml"/><Relationship Id="rId5" Type="http://schemas.openxmlformats.org/officeDocument/2006/relationships/slideLayout" Target="../slideLayouts/slideLayout764.xml"/><Relationship Id="rId6" Type="http://schemas.openxmlformats.org/officeDocument/2006/relationships/slideLayout" Target="../slideLayouts/slideLayout765.xml"/><Relationship Id="rId7" Type="http://schemas.openxmlformats.org/officeDocument/2006/relationships/slideLayout" Target="../slideLayouts/slideLayout766.xml"/><Relationship Id="rId8" Type="http://schemas.openxmlformats.org/officeDocument/2006/relationships/slideLayout" Target="../slideLayouts/slideLayout767.xml"/><Relationship Id="rId9" Type="http://schemas.openxmlformats.org/officeDocument/2006/relationships/slideLayout" Target="../slideLayouts/slideLayout768.xml"/><Relationship Id="rId10" Type="http://schemas.openxmlformats.org/officeDocument/2006/relationships/slideLayout" Target="../slideLayouts/slideLayout769.xml"/></Relationships>
</file>

<file path=ppt/slideMasters/_rels/slideMaster71.xml.rels><?xml version="1.0" encoding="UTF-8" standalone="yes"?>
<Relationships xmlns="http://schemas.openxmlformats.org/package/2006/relationships"><Relationship Id="rId11" Type="http://schemas.openxmlformats.org/officeDocument/2006/relationships/slideLayout" Target="../slideLayouts/slideLayout781.xml"/><Relationship Id="rId12" Type="http://schemas.openxmlformats.org/officeDocument/2006/relationships/theme" Target="../theme/theme71.xml"/><Relationship Id="rId13" Type="http://schemas.openxmlformats.org/officeDocument/2006/relationships/image" Target="../media/image1.jpeg"/><Relationship Id="rId1" Type="http://schemas.openxmlformats.org/officeDocument/2006/relationships/slideLayout" Target="../slideLayouts/slideLayout771.xml"/><Relationship Id="rId2" Type="http://schemas.openxmlformats.org/officeDocument/2006/relationships/slideLayout" Target="../slideLayouts/slideLayout772.xml"/><Relationship Id="rId3" Type="http://schemas.openxmlformats.org/officeDocument/2006/relationships/slideLayout" Target="../slideLayouts/slideLayout773.xml"/><Relationship Id="rId4" Type="http://schemas.openxmlformats.org/officeDocument/2006/relationships/slideLayout" Target="../slideLayouts/slideLayout774.xml"/><Relationship Id="rId5" Type="http://schemas.openxmlformats.org/officeDocument/2006/relationships/slideLayout" Target="../slideLayouts/slideLayout775.xml"/><Relationship Id="rId6" Type="http://schemas.openxmlformats.org/officeDocument/2006/relationships/slideLayout" Target="../slideLayouts/slideLayout776.xml"/><Relationship Id="rId7" Type="http://schemas.openxmlformats.org/officeDocument/2006/relationships/slideLayout" Target="../slideLayouts/slideLayout777.xml"/><Relationship Id="rId8" Type="http://schemas.openxmlformats.org/officeDocument/2006/relationships/slideLayout" Target="../slideLayouts/slideLayout778.xml"/><Relationship Id="rId9" Type="http://schemas.openxmlformats.org/officeDocument/2006/relationships/slideLayout" Target="../slideLayouts/slideLayout779.xml"/><Relationship Id="rId10" Type="http://schemas.openxmlformats.org/officeDocument/2006/relationships/slideLayout" Target="../slideLayouts/slideLayout780.xml"/></Relationships>
</file>

<file path=ppt/slideMasters/_rels/slideMaster72.xml.rels><?xml version="1.0" encoding="UTF-8" standalone="yes"?>
<Relationships xmlns="http://schemas.openxmlformats.org/package/2006/relationships"><Relationship Id="rId11" Type="http://schemas.openxmlformats.org/officeDocument/2006/relationships/slideLayout" Target="../slideLayouts/slideLayout792.xml"/><Relationship Id="rId12" Type="http://schemas.openxmlformats.org/officeDocument/2006/relationships/theme" Target="../theme/theme72.xml"/><Relationship Id="rId13" Type="http://schemas.openxmlformats.org/officeDocument/2006/relationships/image" Target="../media/image1.jpeg"/><Relationship Id="rId1" Type="http://schemas.openxmlformats.org/officeDocument/2006/relationships/slideLayout" Target="../slideLayouts/slideLayout782.xml"/><Relationship Id="rId2" Type="http://schemas.openxmlformats.org/officeDocument/2006/relationships/slideLayout" Target="../slideLayouts/slideLayout783.xml"/><Relationship Id="rId3" Type="http://schemas.openxmlformats.org/officeDocument/2006/relationships/slideLayout" Target="../slideLayouts/slideLayout784.xml"/><Relationship Id="rId4" Type="http://schemas.openxmlformats.org/officeDocument/2006/relationships/slideLayout" Target="../slideLayouts/slideLayout785.xml"/><Relationship Id="rId5" Type="http://schemas.openxmlformats.org/officeDocument/2006/relationships/slideLayout" Target="../slideLayouts/slideLayout786.xml"/><Relationship Id="rId6" Type="http://schemas.openxmlformats.org/officeDocument/2006/relationships/slideLayout" Target="../slideLayouts/slideLayout787.xml"/><Relationship Id="rId7" Type="http://schemas.openxmlformats.org/officeDocument/2006/relationships/slideLayout" Target="../slideLayouts/slideLayout788.xml"/><Relationship Id="rId8" Type="http://schemas.openxmlformats.org/officeDocument/2006/relationships/slideLayout" Target="../slideLayouts/slideLayout789.xml"/><Relationship Id="rId9" Type="http://schemas.openxmlformats.org/officeDocument/2006/relationships/slideLayout" Target="../slideLayouts/slideLayout790.xml"/><Relationship Id="rId10" Type="http://schemas.openxmlformats.org/officeDocument/2006/relationships/slideLayout" Target="../slideLayouts/slideLayout791.xml"/></Relationships>
</file>

<file path=ppt/slideMasters/_rels/slideMaster73.xml.rels><?xml version="1.0" encoding="UTF-8" standalone="yes"?>
<Relationships xmlns="http://schemas.openxmlformats.org/package/2006/relationships"><Relationship Id="rId11" Type="http://schemas.openxmlformats.org/officeDocument/2006/relationships/slideLayout" Target="../slideLayouts/slideLayout803.xml"/><Relationship Id="rId12" Type="http://schemas.openxmlformats.org/officeDocument/2006/relationships/theme" Target="../theme/theme73.xml"/><Relationship Id="rId13" Type="http://schemas.openxmlformats.org/officeDocument/2006/relationships/image" Target="../media/image1.jpeg"/><Relationship Id="rId1" Type="http://schemas.openxmlformats.org/officeDocument/2006/relationships/slideLayout" Target="../slideLayouts/slideLayout793.xml"/><Relationship Id="rId2" Type="http://schemas.openxmlformats.org/officeDocument/2006/relationships/slideLayout" Target="../slideLayouts/slideLayout794.xml"/><Relationship Id="rId3" Type="http://schemas.openxmlformats.org/officeDocument/2006/relationships/slideLayout" Target="../slideLayouts/slideLayout795.xml"/><Relationship Id="rId4" Type="http://schemas.openxmlformats.org/officeDocument/2006/relationships/slideLayout" Target="../slideLayouts/slideLayout796.xml"/><Relationship Id="rId5" Type="http://schemas.openxmlformats.org/officeDocument/2006/relationships/slideLayout" Target="../slideLayouts/slideLayout797.xml"/><Relationship Id="rId6" Type="http://schemas.openxmlformats.org/officeDocument/2006/relationships/slideLayout" Target="../slideLayouts/slideLayout798.xml"/><Relationship Id="rId7" Type="http://schemas.openxmlformats.org/officeDocument/2006/relationships/slideLayout" Target="../slideLayouts/slideLayout799.xml"/><Relationship Id="rId8" Type="http://schemas.openxmlformats.org/officeDocument/2006/relationships/slideLayout" Target="../slideLayouts/slideLayout800.xml"/><Relationship Id="rId9" Type="http://schemas.openxmlformats.org/officeDocument/2006/relationships/slideLayout" Target="../slideLayouts/slideLayout801.xml"/><Relationship Id="rId10" Type="http://schemas.openxmlformats.org/officeDocument/2006/relationships/slideLayout" Target="../slideLayouts/slideLayout802.xml"/></Relationships>
</file>

<file path=ppt/slideMasters/_rels/slideMaster74.xml.rels><?xml version="1.0" encoding="UTF-8" standalone="yes"?>
<Relationships xmlns="http://schemas.openxmlformats.org/package/2006/relationships"><Relationship Id="rId11" Type="http://schemas.openxmlformats.org/officeDocument/2006/relationships/slideLayout" Target="../slideLayouts/slideLayout814.xml"/><Relationship Id="rId12" Type="http://schemas.openxmlformats.org/officeDocument/2006/relationships/theme" Target="../theme/theme74.xml"/><Relationship Id="rId13" Type="http://schemas.openxmlformats.org/officeDocument/2006/relationships/image" Target="../media/image1.jpeg"/><Relationship Id="rId1" Type="http://schemas.openxmlformats.org/officeDocument/2006/relationships/slideLayout" Target="../slideLayouts/slideLayout804.xml"/><Relationship Id="rId2" Type="http://schemas.openxmlformats.org/officeDocument/2006/relationships/slideLayout" Target="../slideLayouts/slideLayout805.xml"/><Relationship Id="rId3" Type="http://schemas.openxmlformats.org/officeDocument/2006/relationships/slideLayout" Target="../slideLayouts/slideLayout806.xml"/><Relationship Id="rId4" Type="http://schemas.openxmlformats.org/officeDocument/2006/relationships/slideLayout" Target="../slideLayouts/slideLayout807.xml"/><Relationship Id="rId5" Type="http://schemas.openxmlformats.org/officeDocument/2006/relationships/slideLayout" Target="../slideLayouts/slideLayout808.xml"/><Relationship Id="rId6" Type="http://schemas.openxmlformats.org/officeDocument/2006/relationships/slideLayout" Target="../slideLayouts/slideLayout809.xml"/><Relationship Id="rId7" Type="http://schemas.openxmlformats.org/officeDocument/2006/relationships/slideLayout" Target="../slideLayouts/slideLayout810.xml"/><Relationship Id="rId8" Type="http://schemas.openxmlformats.org/officeDocument/2006/relationships/slideLayout" Target="../slideLayouts/slideLayout811.xml"/><Relationship Id="rId9" Type="http://schemas.openxmlformats.org/officeDocument/2006/relationships/slideLayout" Target="../slideLayouts/slideLayout812.xml"/><Relationship Id="rId10" Type="http://schemas.openxmlformats.org/officeDocument/2006/relationships/slideLayout" Target="../slideLayouts/slideLayout813.xml"/></Relationships>
</file>

<file path=ppt/slideMasters/_rels/slideMaster75.xml.rels><?xml version="1.0" encoding="UTF-8" standalone="yes"?>
<Relationships xmlns="http://schemas.openxmlformats.org/package/2006/relationships"><Relationship Id="rId11" Type="http://schemas.openxmlformats.org/officeDocument/2006/relationships/slideLayout" Target="../slideLayouts/slideLayout825.xml"/><Relationship Id="rId12" Type="http://schemas.openxmlformats.org/officeDocument/2006/relationships/theme" Target="../theme/theme75.xml"/><Relationship Id="rId13" Type="http://schemas.openxmlformats.org/officeDocument/2006/relationships/image" Target="../media/image1.jpeg"/><Relationship Id="rId1" Type="http://schemas.openxmlformats.org/officeDocument/2006/relationships/slideLayout" Target="../slideLayouts/slideLayout815.xml"/><Relationship Id="rId2" Type="http://schemas.openxmlformats.org/officeDocument/2006/relationships/slideLayout" Target="../slideLayouts/slideLayout816.xml"/><Relationship Id="rId3" Type="http://schemas.openxmlformats.org/officeDocument/2006/relationships/slideLayout" Target="../slideLayouts/slideLayout817.xml"/><Relationship Id="rId4" Type="http://schemas.openxmlformats.org/officeDocument/2006/relationships/slideLayout" Target="../slideLayouts/slideLayout818.xml"/><Relationship Id="rId5" Type="http://schemas.openxmlformats.org/officeDocument/2006/relationships/slideLayout" Target="../slideLayouts/slideLayout819.xml"/><Relationship Id="rId6" Type="http://schemas.openxmlformats.org/officeDocument/2006/relationships/slideLayout" Target="../slideLayouts/slideLayout820.xml"/><Relationship Id="rId7" Type="http://schemas.openxmlformats.org/officeDocument/2006/relationships/slideLayout" Target="../slideLayouts/slideLayout821.xml"/><Relationship Id="rId8" Type="http://schemas.openxmlformats.org/officeDocument/2006/relationships/slideLayout" Target="../slideLayouts/slideLayout822.xml"/><Relationship Id="rId9" Type="http://schemas.openxmlformats.org/officeDocument/2006/relationships/slideLayout" Target="../slideLayouts/slideLayout823.xml"/><Relationship Id="rId10" Type="http://schemas.openxmlformats.org/officeDocument/2006/relationships/slideLayout" Target="../slideLayouts/slideLayout824.xml"/></Relationships>
</file>

<file path=ppt/slideMasters/_rels/slideMaster76.xml.rels><?xml version="1.0" encoding="UTF-8" standalone="yes"?>
<Relationships xmlns="http://schemas.openxmlformats.org/package/2006/relationships"><Relationship Id="rId11" Type="http://schemas.openxmlformats.org/officeDocument/2006/relationships/slideLayout" Target="../slideLayouts/slideLayout836.xml"/><Relationship Id="rId12" Type="http://schemas.openxmlformats.org/officeDocument/2006/relationships/theme" Target="../theme/theme76.xml"/><Relationship Id="rId13" Type="http://schemas.openxmlformats.org/officeDocument/2006/relationships/image" Target="../media/image1.jpeg"/><Relationship Id="rId1" Type="http://schemas.openxmlformats.org/officeDocument/2006/relationships/slideLayout" Target="../slideLayouts/slideLayout826.xml"/><Relationship Id="rId2" Type="http://schemas.openxmlformats.org/officeDocument/2006/relationships/slideLayout" Target="../slideLayouts/slideLayout827.xml"/><Relationship Id="rId3" Type="http://schemas.openxmlformats.org/officeDocument/2006/relationships/slideLayout" Target="../slideLayouts/slideLayout828.xml"/><Relationship Id="rId4" Type="http://schemas.openxmlformats.org/officeDocument/2006/relationships/slideLayout" Target="../slideLayouts/slideLayout829.xml"/><Relationship Id="rId5" Type="http://schemas.openxmlformats.org/officeDocument/2006/relationships/slideLayout" Target="../slideLayouts/slideLayout830.xml"/><Relationship Id="rId6" Type="http://schemas.openxmlformats.org/officeDocument/2006/relationships/slideLayout" Target="../slideLayouts/slideLayout831.xml"/><Relationship Id="rId7" Type="http://schemas.openxmlformats.org/officeDocument/2006/relationships/slideLayout" Target="../slideLayouts/slideLayout832.xml"/><Relationship Id="rId8" Type="http://schemas.openxmlformats.org/officeDocument/2006/relationships/slideLayout" Target="../slideLayouts/slideLayout833.xml"/><Relationship Id="rId9" Type="http://schemas.openxmlformats.org/officeDocument/2006/relationships/slideLayout" Target="../slideLayouts/slideLayout834.xml"/><Relationship Id="rId10" Type="http://schemas.openxmlformats.org/officeDocument/2006/relationships/slideLayout" Target="../slideLayouts/slideLayout835.xml"/></Relationships>
</file>

<file path=ppt/slideMasters/_rels/slideMaster77.xml.rels><?xml version="1.0" encoding="UTF-8" standalone="yes"?>
<Relationships xmlns="http://schemas.openxmlformats.org/package/2006/relationships"><Relationship Id="rId11" Type="http://schemas.openxmlformats.org/officeDocument/2006/relationships/slideLayout" Target="../slideLayouts/slideLayout847.xml"/><Relationship Id="rId12" Type="http://schemas.openxmlformats.org/officeDocument/2006/relationships/theme" Target="../theme/theme77.xml"/><Relationship Id="rId13" Type="http://schemas.openxmlformats.org/officeDocument/2006/relationships/image" Target="../media/image1.jpeg"/><Relationship Id="rId1" Type="http://schemas.openxmlformats.org/officeDocument/2006/relationships/slideLayout" Target="../slideLayouts/slideLayout837.xml"/><Relationship Id="rId2" Type="http://schemas.openxmlformats.org/officeDocument/2006/relationships/slideLayout" Target="../slideLayouts/slideLayout838.xml"/><Relationship Id="rId3" Type="http://schemas.openxmlformats.org/officeDocument/2006/relationships/slideLayout" Target="../slideLayouts/slideLayout839.xml"/><Relationship Id="rId4" Type="http://schemas.openxmlformats.org/officeDocument/2006/relationships/slideLayout" Target="../slideLayouts/slideLayout840.xml"/><Relationship Id="rId5" Type="http://schemas.openxmlformats.org/officeDocument/2006/relationships/slideLayout" Target="../slideLayouts/slideLayout841.xml"/><Relationship Id="rId6" Type="http://schemas.openxmlformats.org/officeDocument/2006/relationships/slideLayout" Target="../slideLayouts/slideLayout842.xml"/><Relationship Id="rId7" Type="http://schemas.openxmlformats.org/officeDocument/2006/relationships/slideLayout" Target="../slideLayouts/slideLayout843.xml"/><Relationship Id="rId8" Type="http://schemas.openxmlformats.org/officeDocument/2006/relationships/slideLayout" Target="../slideLayouts/slideLayout844.xml"/><Relationship Id="rId9" Type="http://schemas.openxmlformats.org/officeDocument/2006/relationships/slideLayout" Target="../slideLayouts/slideLayout845.xml"/><Relationship Id="rId10" Type="http://schemas.openxmlformats.org/officeDocument/2006/relationships/slideLayout" Target="../slideLayouts/slideLayout846.xml"/></Relationships>
</file>

<file path=ppt/slideMasters/_rels/slideMaster78.xml.rels><?xml version="1.0" encoding="UTF-8" standalone="yes"?>
<Relationships xmlns="http://schemas.openxmlformats.org/package/2006/relationships"><Relationship Id="rId11" Type="http://schemas.openxmlformats.org/officeDocument/2006/relationships/slideLayout" Target="../slideLayouts/slideLayout858.xml"/><Relationship Id="rId12" Type="http://schemas.openxmlformats.org/officeDocument/2006/relationships/theme" Target="../theme/theme78.xml"/><Relationship Id="rId13" Type="http://schemas.openxmlformats.org/officeDocument/2006/relationships/image" Target="../media/image1.jpeg"/><Relationship Id="rId1" Type="http://schemas.openxmlformats.org/officeDocument/2006/relationships/slideLayout" Target="../slideLayouts/slideLayout848.xml"/><Relationship Id="rId2" Type="http://schemas.openxmlformats.org/officeDocument/2006/relationships/slideLayout" Target="../slideLayouts/slideLayout849.xml"/><Relationship Id="rId3" Type="http://schemas.openxmlformats.org/officeDocument/2006/relationships/slideLayout" Target="../slideLayouts/slideLayout850.xml"/><Relationship Id="rId4" Type="http://schemas.openxmlformats.org/officeDocument/2006/relationships/slideLayout" Target="../slideLayouts/slideLayout851.xml"/><Relationship Id="rId5" Type="http://schemas.openxmlformats.org/officeDocument/2006/relationships/slideLayout" Target="../slideLayouts/slideLayout852.xml"/><Relationship Id="rId6" Type="http://schemas.openxmlformats.org/officeDocument/2006/relationships/slideLayout" Target="../slideLayouts/slideLayout853.xml"/><Relationship Id="rId7" Type="http://schemas.openxmlformats.org/officeDocument/2006/relationships/slideLayout" Target="../slideLayouts/slideLayout854.xml"/><Relationship Id="rId8" Type="http://schemas.openxmlformats.org/officeDocument/2006/relationships/slideLayout" Target="../slideLayouts/slideLayout855.xml"/><Relationship Id="rId9" Type="http://schemas.openxmlformats.org/officeDocument/2006/relationships/slideLayout" Target="../slideLayouts/slideLayout856.xml"/><Relationship Id="rId10" Type="http://schemas.openxmlformats.org/officeDocument/2006/relationships/slideLayout" Target="../slideLayouts/slideLayout857.xml"/></Relationships>
</file>

<file path=ppt/slideMasters/_rels/slideMaster79.xml.rels><?xml version="1.0" encoding="UTF-8" standalone="yes"?>
<Relationships xmlns="http://schemas.openxmlformats.org/package/2006/relationships"><Relationship Id="rId11" Type="http://schemas.openxmlformats.org/officeDocument/2006/relationships/slideLayout" Target="../slideLayouts/slideLayout869.xml"/><Relationship Id="rId12" Type="http://schemas.openxmlformats.org/officeDocument/2006/relationships/theme" Target="../theme/theme79.xml"/><Relationship Id="rId13" Type="http://schemas.openxmlformats.org/officeDocument/2006/relationships/image" Target="../media/image1.jpeg"/><Relationship Id="rId1" Type="http://schemas.openxmlformats.org/officeDocument/2006/relationships/slideLayout" Target="../slideLayouts/slideLayout859.xml"/><Relationship Id="rId2" Type="http://schemas.openxmlformats.org/officeDocument/2006/relationships/slideLayout" Target="../slideLayouts/slideLayout860.xml"/><Relationship Id="rId3" Type="http://schemas.openxmlformats.org/officeDocument/2006/relationships/slideLayout" Target="../slideLayouts/slideLayout861.xml"/><Relationship Id="rId4" Type="http://schemas.openxmlformats.org/officeDocument/2006/relationships/slideLayout" Target="../slideLayouts/slideLayout862.xml"/><Relationship Id="rId5" Type="http://schemas.openxmlformats.org/officeDocument/2006/relationships/slideLayout" Target="../slideLayouts/slideLayout863.xml"/><Relationship Id="rId6" Type="http://schemas.openxmlformats.org/officeDocument/2006/relationships/slideLayout" Target="../slideLayouts/slideLayout864.xml"/><Relationship Id="rId7" Type="http://schemas.openxmlformats.org/officeDocument/2006/relationships/slideLayout" Target="../slideLayouts/slideLayout865.xml"/><Relationship Id="rId8" Type="http://schemas.openxmlformats.org/officeDocument/2006/relationships/slideLayout" Target="../slideLayouts/slideLayout866.xml"/><Relationship Id="rId9" Type="http://schemas.openxmlformats.org/officeDocument/2006/relationships/slideLayout" Target="../slideLayouts/slideLayout867.xml"/><Relationship Id="rId10" Type="http://schemas.openxmlformats.org/officeDocument/2006/relationships/slideLayout" Target="../slideLayouts/slideLayout868.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3" Type="http://schemas.openxmlformats.org/officeDocument/2006/relationships/image" Target="../media/image1.jpeg"/><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80.xml.rels><?xml version="1.0" encoding="UTF-8" standalone="yes"?>
<Relationships xmlns="http://schemas.openxmlformats.org/package/2006/relationships"><Relationship Id="rId11" Type="http://schemas.openxmlformats.org/officeDocument/2006/relationships/slideLayout" Target="../slideLayouts/slideLayout880.xml"/><Relationship Id="rId12" Type="http://schemas.openxmlformats.org/officeDocument/2006/relationships/theme" Target="../theme/theme80.xml"/><Relationship Id="rId13" Type="http://schemas.openxmlformats.org/officeDocument/2006/relationships/image" Target="../media/image1.jpeg"/><Relationship Id="rId1" Type="http://schemas.openxmlformats.org/officeDocument/2006/relationships/slideLayout" Target="../slideLayouts/slideLayout870.xml"/><Relationship Id="rId2" Type="http://schemas.openxmlformats.org/officeDocument/2006/relationships/slideLayout" Target="../slideLayouts/slideLayout871.xml"/><Relationship Id="rId3" Type="http://schemas.openxmlformats.org/officeDocument/2006/relationships/slideLayout" Target="../slideLayouts/slideLayout872.xml"/><Relationship Id="rId4" Type="http://schemas.openxmlformats.org/officeDocument/2006/relationships/slideLayout" Target="../slideLayouts/slideLayout873.xml"/><Relationship Id="rId5" Type="http://schemas.openxmlformats.org/officeDocument/2006/relationships/slideLayout" Target="../slideLayouts/slideLayout874.xml"/><Relationship Id="rId6" Type="http://schemas.openxmlformats.org/officeDocument/2006/relationships/slideLayout" Target="../slideLayouts/slideLayout875.xml"/><Relationship Id="rId7" Type="http://schemas.openxmlformats.org/officeDocument/2006/relationships/slideLayout" Target="../slideLayouts/slideLayout876.xml"/><Relationship Id="rId8" Type="http://schemas.openxmlformats.org/officeDocument/2006/relationships/slideLayout" Target="../slideLayouts/slideLayout877.xml"/><Relationship Id="rId9" Type="http://schemas.openxmlformats.org/officeDocument/2006/relationships/slideLayout" Target="../slideLayouts/slideLayout878.xml"/><Relationship Id="rId10" Type="http://schemas.openxmlformats.org/officeDocument/2006/relationships/slideLayout" Target="../slideLayouts/slideLayout879.xml"/></Relationships>
</file>

<file path=ppt/slideMasters/_rels/slideMaster81.xml.rels><?xml version="1.0" encoding="UTF-8" standalone="yes"?>
<Relationships xmlns="http://schemas.openxmlformats.org/package/2006/relationships"><Relationship Id="rId11" Type="http://schemas.openxmlformats.org/officeDocument/2006/relationships/slideLayout" Target="../slideLayouts/slideLayout891.xml"/><Relationship Id="rId12" Type="http://schemas.openxmlformats.org/officeDocument/2006/relationships/theme" Target="../theme/theme81.xml"/><Relationship Id="rId13" Type="http://schemas.openxmlformats.org/officeDocument/2006/relationships/image" Target="../media/image1.jpeg"/><Relationship Id="rId1" Type="http://schemas.openxmlformats.org/officeDocument/2006/relationships/slideLayout" Target="../slideLayouts/slideLayout881.xml"/><Relationship Id="rId2" Type="http://schemas.openxmlformats.org/officeDocument/2006/relationships/slideLayout" Target="../slideLayouts/slideLayout882.xml"/><Relationship Id="rId3" Type="http://schemas.openxmlformats.org/officeDocument/2006/relationships/slideLayout" Target="../slideLayouts/slideLayout883.xml"/><Relationship Id="rId4" Type="http://schemas.openxmlformats.org/officeDocument/2006/relationships/slideLayout" Target="../slideLayouts/slideLayout884.xml"/><Relationship Id="rId5" Type="http://schemas.openxmlformats.org/officeDocument/2006/relationships/slideLayout" Target="../slideLayouts/slideLayout885.xml"/><Relationship Id="rId6" Type="http://schemas.openxmlformats.org/officeDocument/2006/relationships/slideLayout" Target="../slideLayouts/slideLayout886.xml"/><Relationship Id="rId7" Type="http://schemas.openxmlformats.org/officeDocument/2006/relationships/slideLayout" Target="../slideLayouts/slideLayout887.xml"/><Relationship Id="rId8" Type="http://schemas.openxmlformats.org/officeDocument/2006/relationships/slideLayout" Target="../slideLayouts/slideLayout888.xml"/><Relationship Id="rId9" Type="http://schemas.openxmlformats.org/officeDocument/2006/relationships/slideLayout" Target="../slideLayouts/slideLayout889.xml"/><Relationship Id="rId10" Type="http://schemas.openxmlformats.org/officeDocument/2006/relationships/slideLayout" Target="../slideLayouts/slideLayout890.xml"/></Relationships>
</file>

<file path=ppt/slideMasters/_rels/slideMaster82.xml.rels><?xml version="1.0" encoding="UTF-8" standalone="yes"?>
<Relationships xmlns="http://schemas.openxmlformats.org/package/2006/relationships"><Relationship Id="rId11" Type="http://schemas.openxmlformats.org/officeDocument/2006/relationships/slideLayout" Target="../slideLayouts/slideLayout902.xml"/><Relationship Id="rId12" Type="http://schemas.openxmlformats.org/officeDocument/2006/relationships/theme" Target="../theme/theme82.xml"/><Relationship Id="rId13" Type="http://schemas.openxmlformats.org/officeDocument/2006/relationships/image" Target="../media/image1.jpeg"/><Relationship Id="rId1" Type="http://schemas.openxmlformats.org/officeDocument/2006/relationships/slideLayout" Target="../slideLayouts/slideLayout892.xml"/><Relationship Id="rId2" Type="http://schemas.openxmlformats.org/officeDocument/2006/relationships/slideLayout" Target="../slideLayouts/slideLayout893.xml"/><Relationship Id="rId3" Type="http://schemas.openxmlformats.org/officeDocument/2006/relationships/slideLayout" Target="../slideLayouts/slideLayout894.xml"/><Relationship Id="rId4" Type="http://schemas.openxmlformats.org/officeDocument/2006/relationships/slideLayout" Target="../slideLayouts/slideLayout895.xml"/><Relationship Id="rId5" Type="http://schemas.openxmlformats.org/officeDocument/2006/relationships/slideLayout" Target="../slideLayouts/slideLayout896.xml"/><Relationship Id="rId6" Type="http://schemas.openxmlformats.org/officeDocument/2006/relationships/slideLayout" Target="../slideLayouts/slideLayout897.xml"/><Relationship Id="rId7" Type="http://schemas.openxmlformats.org/officeDocument/2006/relationships/slideLayout" Target="../slideLayouts/slideLayout898.xml"/><Relationship Id="rId8" Type="http://schemas.openxmlformats.org/officeDocument/2006/relationships/slideLayout" Target="../slideLayouts/slideLayout899.xml"/><Relationship Id="rId9" Type="http://schemas.openxmlformats.org/officeDocument/2006/relationships/slideLayout" Target="../slideLayouts/slideLayout900.xml"/><Relationship Id="rId10" Type="http://schemas.openxmlformats.org/officeDocument/2006/relationships/slideLayout" Target="../slideLayouts/slideLayout901.xml"/></Relationships>
</file>

<file path=ppt/slideMasters/_rels/slideMaster83.xml.rels><?xml version="1.0" encoding="UTF-8" standalone="yes"?>
<Relationships xmlns="http://schemas.openxmlformats.org/package/2006/relationships"><Relationship Id="rId11" Type="http://schemas.openxmlformats.org/officeDocument/2006/relationships/slideLayout" Target="../slideLayouts/slideLayout913.xml"/><Relationship Id="rId12" Type="http://schemas.openxmlformats.org/officeDocument/2006/relationships/theme" Target="../theme/theme83.xml"/><Relationship Id="rId13" Type="http://schemas.openxmlformats.org/officeDocument/2006/relationships/image" Target="../media/image1.jpeg"/><Relationship Id="rId1" Type="http://schemas.openxmlformats.org/officeDocument/2006/relationships/slideLayout" Target="../slideLayouts/slideLayout903.xml"/><Relationship Id="rId2" Type="http://schemas.openxmlformats.org/officeDocument/2006/relationships/slideLayout" Target="../slideLayouts/slideLayout904.xml"/><Relationship Id="rId3" Type="http://schemas.openxmlformats.org/officeDocument/2006/relationships/slideLayout" Target="../slideLayouts/slideLayout905.xml"/><Relationship Id="rId4" Type="http://schemas.openxmlformats.org/officeDocument/2006/relationships/slideLayout" Target="../slideLayouts/slideLayout906.xml"/><Relationship Id="rId5" Type="http://schemas.openxmlformats.org/officeDocument/2006/relationships/slideLayout" Target="../slideLayouts/slideLayout907.xml"/><Relationship Id="rId6" Type="http://schemas.openxmlformats.org/officeDocument/2006/relationships/slideLayout" Target="../slideLayouts/slideLayout908.xml"/><Relationship Id="rId7" Type="http://schemas.openxmlformats.org/officeDocument/2006/relationships/slideLayout" Target="../slideLayouts/slideLayout909.xml"/><Relationship Id="rId8" Type="http://schemas.openxmlformats.org/officeDocument/2006/relationships/slideLayout" Target="../slideLayouts/slideLayout910.xml"/><Relationship Id="rId9" Type="http://schemas.openxmlformats.org/officeDocument/2006/relationships/slideLayout" Target="../slideLayouts/slideLayout911.xml"/><Relationship Id="rId10" Type="http://schemas.openxmlformats.org/officeDocument/2006/relationships/slideLayout" Target="../slideLayouts/slideLayout912.xml"/></Relationships>
</file>

<file path=ppt/slideMasters/_rels/slideMaster84.xml.rels><?xml version="1.0" encoding="UTF-8" standalone="yes"?>
<Relationships xmlns="http://schemas.openxmlformats.org/package/2006/relationships"><Relationship Id="rId11" Type="http://schemas.openxmlformats.org/officeDocument/2006/relationships/slideLayout" Target="../slideLayouts/slideLayout924.xml"/><Relationship Id="rId12" Type="http://schemas.openxmlformats.org/officeDocument/2006/relationships/theme" Target="../theme/theme84.xml"/><Relationship Id="rId13" Type="http://schemas.openxmlformats.org/officeDocument/2006/relationships/image" Target="../media/image1.jpeg"/><Relationship Id="rId1" Type="http://schemas.openxmlformats.org/officeDocument/2006/relationships/slideLayout" Target="../slideLayouts/slideLayout914.xml"/><Relationship Id="rId2" Type="http://schemas.openxmlformats.org/officeDocument/2006/relationships/slideLayout" Target="../slideLayouts/slideLayout915.xml"/><Relationship Id="rId3" Type="http://schemas.openxmlformats.org/officeDocument/2006/relationships/slideLayout" Target="../slideLayouts/slideLayout916.xml"/><Relationship Id="rId4" Type="http://schemas.openxmlformats.org/officeDocument/2006/relationships/slideLayout" Target="../slideLayouts/slideLayout917.xml"/><Relationship Id="rId5" Type="http://schemas.openxmlformats.org/officeDocument/2006/relationships/slideLayout" Target="../slideLayouts/slideLayout918.xml"/><Relationship Id="rId6" Type="http://schemas.openxmlformats.org/officeDocument/2006/relationships/slideLayout" Target="../slideLayouts/slideLayout919.xml"/><Relationship Id="rId7" Type="http://schemas.openxmlformats.org/officeDocument/2006/relationships/slideLayout" Target="../slideLayouts/slideLayout920.xml"/><Relationship Id="rId8" Type="http://schemas.openxmlformats.org/officeDocument/2006/relationships/slideLayout" Target="../slideLayouts/slideLayout921.xml"/><Relationship Id="rId9" Type="http://schemas.openxmlformats.org/officeDocument/2006/relationships/slideLayout" Target="../slideLayouts/slideLayout922.xml"/><Relationship Id="rId10" Type="http://schemas.openxmlformats.org/officeDocument/2006/relationships/slideLayout" Target="../slideLayouts/slideLayout923.xml"/></Relationships>
</file>

<file path=ppt/slideMasters/_rels/slideMaster85.xml.rels><?xml version="1.0" encoding="UTF-8" standalone="yes"?>
<Relationships xmlns="http://schemas.openxmlformats.org/package/2006/relationships"><Relationship Id="rId11" Type="http://schemas.openxmlformats.org/officeDocument/2006/relationships/slideLayout" Target="../slideLayouts/slideLayout935.xml"/><Relationship Id="rId12" Type="http://schemas.openxmlformats.org/officeDocument/2006/relationships/theme" Target="../theme/theme85.xml"/><Relationship Id="rId13" Type="http://schemas.openxmlformats.org/officeDocument/2006/relationships/image" Target="../media/image1.jpeg"/><Relationship Id="rId1" Type="http://schemas.openxmlformats.org/officeDocument/2006/relationships/slideLayout" Target="../slideLayouts/slideLayout925.xml"/><Relationship Id="rId2" Type="http://schemas.openxmlformats.org/officeDocument/2006/relationships/slideLayout" Target="../slideLayouts/slideLayout926.xml"/><Relationship Id="rId3" Type="http://schemas.openxmlformats.org/officeDocument/2006/relationships/slideLayout" Target="../slideLayouts/slideLayout927.xml"/><Relationship Id="rId4" Type="http://schemas.openxmlformats.org/officeDocument/2006/relationships/slideLayout" Target="../slideLayouts/slideLayout928.xml"/><Relationship Id="rId5" Type="http://schemas.openxmlformats.org/officeDocument/2006/relationships/slideLayout" Target="../slideLayouts/slideLayout929.xml"/><Relationship Id="rId6" Type="http://schemas.openxmlformats.org/officeDocument/2006/relationships/slideLayout" Target="../slideLayouts/slideLayout930.xml"/><Relationship Id="rId7" Type="http://schemas.openxmlformats.org/officeDocument/2006/relationships/slideLayout" Target="../slideLayouts/slideLayout931.xml"/><Relationship Id="rId8" Type="http://schemas.openxmlformats.org/officeDocument/2006/relationships/slideLayout" Target="../slideLayouts/slideLayout932.xml"/><Relationship Id="rId9" Type="http://schemas.openxmlformats.org/officeDocument/2006/relationships/slideLayout" Target="../slideLayouts/slideLayout933.xml"/><Relationship Id="rId10" Type="http://schemas.openxmlformats.org/officeDocument/2006/relationships/slideLayout" Target="../slideLayouts/slideLayout934.xml"/></Relationships>
</file>

<file path=ppt/slideMasters/_rels/slideMaster86.xml.rels><?xml version="1.0" encoding="UTF-8" standalone="yes"?>
<Relationships xmlns="http://schemas.openxmlformats.org/package/2006/relationships"><Relationship Id="rId11" Type="http://schemas.openxmlformats.org/officeDocument/2006/relationships/slideLayout" Target="../slideLayouts/slideLayout946.xml"/><Relationship Id="rId12" Type="http://schemas.openxmlformats.org/officeDocument/2006/relationships/theme" Target="../theme/theme86.xml"/><Relationship Id="rId13" Type="http://schemas.openxmlformats.org/officeDocument/2006/relationships/image" Target="../media/image1.jpeg"/><Relationship Id="rId1" Type="http://schemas.openxmlformats.org/officeDocument/2006/relationships/slideLayout" Target="../slideLayouts/slideLayout936.xml"/><Relationship Id="rId2" Type="http://schemas.openxmlformats.org/officeDocument/2006/relationships/slideLayout" Target="../slideLayouts/slideLayout937.xml"/><Relationship Id="rId3" Type="http://schemas.openxmlformats.org/officeDocument/2006/relationships/slideLayout" Target="../slideLayouts/slideLayout938.xml"/><Relationship Id="rId4" Type="http://schemas.openxmlformats.org/officeDocument/2006/relationships/slideLayout" Target="../slideLayouts/slideLayout939.xml"/><Relationship Id="rId5" Type="http://schemas.openxmlformats.org/officeDocument/2006/relationships/slideLayout" Target="../slideLayouts/slideLayout940.xml"/><Relationship Id="rId6" Type="http://schemas.openxmlformats.org/officeDocument/2006/relationships/slideLayout" Target="../slideLayouts/slideLayout941.xml"/><Relationship Id="rId7" Type="http://schemas.openxmlformats.org/officeDocument/2006/relationships/slideLayout" Target="../slideLayouts/slideLayout942.xml"/><Relationship Id="rId8" Type="http://schemas.openxmlformats.org/officeDocument/2006/relationships/slideLayout" Target="../slideLayouts/slideLayout943.xml"/><Relationship Id="rId9" Type="http://schemas.openxmlformats.org/officeDocument/2006/relationships/slideLayout" Target="../slideLayouts/slideLayout944.xml"/><Relationship Id="rId10" Type="http://schemas.openxmlformats.org/officeDocument/2006/relationships/slideLayout" Target="../slideLayouts/slideLayout945.xml"/></Relationships>
</file>

<file path=ppt/slideMasters/_rels/slideMaster87.xml.rels><?xml version="1.0" encoding="UTF-8" standalone="yes"?>
<Relationships xmlns="http://schemas.openxmlformats.org/package/2006/relationships"><Relationship Id="rId11" Type="http://schemas.openxmlformats.org/officeDocument/2006/relationships/slideLayout" Target="../slideLayouts/slideLayout957.xml"/><Relationship Id="rId12" Type="http://schemas.openxmlformats.org/officeDocument/2006/relationships/theme" Target="../theme/theme87.xml"/><Relationship Id="rId13" Type="http://schemas.openxmlformats.org/officeDocument/2006/relationships/image" Target="../media/image1.jpeg"/><Relationship Id="rId1" Type="http://schemas.openxmlformats.org/officeDocument/2006/relationships/slideLayout" Target="../slideLayouts/slideLayout947.xml"/><Relationship Id="rId2" Type="http://schemas.openxmlformats.org/officeDocument/2006/relationships/slideLayout" Target="../slideLayouts/slideLayout948.xml"/><Relationship Id="rId3" Type="http://schemas.openxmlformats.org/officeDocument/2006/relationships/slideLayout" Target="../slideLayouts/slideLayout949.xml"/><Relationship Id="rId4" Type="http://schemas.openxmlformats.org/officeDocument/2006/relationships/slideLayout" Target="../slideLayouts/slideLayout950.xml"/><Relationship Id="rId5" Type="http://schemas.openxmlformats.org/officeDocument/2006/relationships/slideLayout" Target="../slideLayouts/slideLayout951.xml"/><Relationship Id="rId6" Type="http://schemas.openxmlformats.org/officeDocument/2006/relationships/slideLayout" Target="../slideLayouts/slideLayout952.xml"/><Relationship Id="rId7" Type="http://schemas.openxmlformats.org/officeDocument/2006/relationships/slideLayout" Target="../slideLayouts/slideLayout953.xml"/><Relationship Id="rId8" Type="http://schemas.openxmlformats.org/officeDocument/2006/relationships/slideLayout" Target="../slideLayouts/slideLayout954.xml"/><Relationship Id="rId9" Type="http://schemas.openxmlformats.org/officeDocument/2006/relationships/slideLayout" Target="../slideLayouts/slideLayout955.xml"/><Relationship Id="rId10" Type="http://schemas.openxmlformats.org/officeDocument/2006/relationships/slideLayout" Target="../slideLayouts/slideLayout956.xml"/></Relationships>
</file>

<file path=ppt/slideMasters/_rels/slideMaster88.xml.rels><?xml version="1.0" encoding="UTF-8" standalone="yes"?>
<Relationships xmlns="http://schemas.openxmlformats.org/package/2006/relationships"><Relationship Id="rId11" Type="http://schemas.openxmlformats.org/officeDocument/2006/relationships/slideLayout" Target="../slideLayouts/slideLayout968.xml"/><Relationship Id="rId12" Type="http://schemas.openxmlformats.org/officeDocument/2006/relationships/theme" Target="../theme/theme88.xml"/><Relationship Id="rId13" Type="http://schemas.openxmlformats.org/officeDocument/2006/relationships/image" Target="../media/image1.jpeg"/><Relationship Id="rId1" Type="http://schemas.openxmlformats.org/officeDocument/2006/relationships/slideLayout" Target="../slideLayouts/slideLayout958.xml"/><Relationship Id="rId2" Type="http://schemas.openxmlformats.org/officeDocument/2006/relationships/slideLayout" Target="../slideLayouts/slideLayout959.xml"/><Relationship Id="rId3" Type="http://schemas.openxmlformats.org/officeDocument/2006/relationships/slideLayout" Target="../slideLayouts/slideLayout960.xml"/><Relationship Id="rId4" Type="http://schemas.openxmlformats.org/officeDocument/2006/relationships/slideLayout" Target="../slideLayouts/slideLayout961.xml"/><Relationship Id="rId5" Type="http://schemas.openxmlformats.org/officeDocument/2006/relationships/slideLayout" Target="../slideLayouts/slideLayout962.xml"/><Relationship Id="rId6" Type="http://schemas.openxmlformats.org/officeDocument/2006/relationships/slideLayout" Target="../slideLayouts/slideLayout963.xml"/><Relationship Id="rId7" Type="http://schemas.openxmlformats.org/officeDocument/2006/relationships/slideLayout" Target="../slideLayouts/slideLayout964.xml"/><Relationship Id="rId8" Type="http://schemas.openxmlformats.org/officeDocument/2006/relationships/slideLayout" Target="../slideLayouts/slideLayout965.xml"/><Relationship Id="rId9" Type="http://schemas.openxmlformats.org/officeDocument/2006/relationships/slideLayout" Target="../slideLayouts/slideLayout966.xml"/><Relationship Id="rId10" Type="http://schemas.openxmlformats.org/officeDocument/2006/relationships/slideLayout" Target="../slideLayouts/slideLayout967.xml"/></Relationships>
</file>

<file path=ppt/slideMasters/_rels/slideMaster89.xml.rels><?xml version="1.0" encoding="UTF-8" standalone="yes"?>
<Relationships xmlns="http://schemas.openxmlformats.org/package/2006/relationships"><Relationship Id="rId11" Type="http://schemas.openxmlformats.org/officeDocument/2006/relationships/slideLayout" Target="../slideLayouts/slideLayout979.xml"/><Relationship Id="rId12" Type="http://schemas.openxmlformats.org/officeDocument/2006/relationships/theme" Target="../theme/theme89.xml"/><Relationship Id="rId13" Type="http://schemas.openxmlformats.org/officeDocument/2006/relationships/image" Target="../media/image1.jpeg"/><Relationship Id="rId1" Type="http://schemas.openxmlformats.org/officeDocument/2006/relationships/slideLayout" Target="../slideLayouts/slideLayout969.xml"/><Relationship Id="rId2" Type="http://schemas.openxmlformats.org/officeDocument/2006/relationships/slideLayout" Target="../slideLayouts/slideLayout970.xml"/><Relationship Id="rId3" Type="http://schemas.openxmlformats.org/officeDocument/2006/relationships/slideLayout" Target="../slideLayouts/slideLayout971.xml"/><Relationship Id="rId4" Type="http://schemas.openxmlformats.org/officeDocument/2006/relationships/slideLayout" Target="../slideLayouts/slideLayout972.xml"/><Relationship Id="rId5" Type="http://schemas.openxmlformats.org/officeDocument/2006/relationships/slideLayout" Target="../slideLayouts/slideLayout973.xml"/><Relationship Id="rId6" Type="http://schemas.openxmlformats.org/officeDocument/2006/relationships/slideLayout" Target="../slideLayouts/slideLayout974.xml"/><Relationship Id="rId7" Type="http://schemas.openxmlformats.org/officeDocument/2006/relationships/slideLayout" Target="../slideLayouts/slideLayout975.xml"/><Relationship Id="rId8" Type="http://schemas.openxmlformats.org/officeDocument/2006/relationships/slideLayout" Target="../slideLayouts/slideLayout976.xml"/><Relationship Id="rId9" Type="http://schemas.openxmlformats.org/officeDocument/2006/relationships/slideLayout" Target="../slideLayouts/slideLayout977.xml"/><Relationship Id="rId10" Type="http://schemas.openxmlformats.org/officeDocument/2006/relationships/slideLayout" Target="../slideLayouts/slideLayout978.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3" Type="http://schemas.openxmlformats.org/officeDocument/2006/relationships/image" Target="../media/image1.jpeg"/><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_rels/slideMaster90.xml.rels><?xml version="1.0" encoding="UTF-8" standalone="yes"?>
<Relationships xmlns="http://schemas.openxmlformats.org/package/2006/relationships"><Relationship Id="rId11" Type="http://schemas.openxmlformats.org/officeDocument/2006/relationships/slideLayout" Target="../slideLayouts/slideLayout990.xml"/><Relationship Id="rId12" Type="http://schemas.openxmlformats.org/officeDocument/2006/relationships/theme" Target="../theme/theme90.xml"/><Relationship Id="rId13" Type="http://schemas.openxmlformats.org/officeDocument/2006/relationships/image" Target="../media/image1.jpeg"/><Relationship Id="rId1" Type="http://schemas.openxmlformats.org/officeDocument/2006/relationships/slideLayout" Target="../slideLayouts/slideLayout980.xml"/><Relationship Id="rId2" Type="http://schemas.openxmlformats.org/officeDocument/2006/relationships/slideLayout" Target="../slideLayouts/slideLayout981.xml"/><Relationship Id="rId3" Type="http://schemas.openxmlformats.org/officeDocument/2006/relationships/slideLayout" Target="../slideLayouts/slideLayout982.xml"/><Relationship Id="rId4" Type="http://schemas.openxmlformats.org/officeDocument/2006/relationships/slideLayout" Target="../slideLayouts/slideLayout983.xml"/><Relationship Id="rId5" Type="http://schemas.openxmlformats.org/officeDocument/2006/relationships/slideLayout" Target="../slideLayouts/slideLayout984.xml"/><Relationship Id="rId6" Type="http://schemas.openxmlformats.org/officeDocument/2006/relationships/slideLayout" Target="../slideLayouts/slideLayout985.xml"/><Relationship Id="rId7" Type="http://schemas.openxmlformats.org/officeDocument/2006/relationships/slideLayout" Target="../slideLayouts/slideLayout986.xml"/><Relationship Id="rId8" Type="http://schemas.openxmlformats.org/officeDocument/2006/relationships/slideLayout" Target="../slideLayouts/slideLayout987.xml"/><Relationship Id="rId9" Type="http://schemas.openxmlformats.org/officeDocument/2006/relationships/slideLayout" Target="../slideLayouts/slideLayout988.xml"/><Relationship Id="rId10" Type="http://schemas.openxmlformats.org/officeDocument/2006/relationships/slideLayout" Target="../slideLayouts/slideLayout989.xml"/></Relationships>
</file>

<file path=ppt/slideMasters/_rels/slideMaster91.xml.rels><?xml version="1.0" encoding="UTF-8" standalone="yes"?>
<Relationships xmlns="http://schemas.openxmlformats.org/package/2006/relationships"><Relationship Id="rId11" Type="http://schemas.openxmlformats.org/officeDocument/2006/relationships/slideLayout" Target="../slideLayouts/slideLayout1001.xml"/><Relationship Id="rId12" Type="http://schemas.openxmlformats.org/officeDocument/2006/relationships/theme" Target="../theme/theme91.xml"/><Relationship Id="rId13" Type="http://schemas.openxmlformats.org/officeDocument/2006/relationships/image" Target="../media/image1.jpeg"/><Relationship Id="rId1" Type="http://schemas.openxmlformats.org/officeDocument/2006/relationships/slideLayout" Target="../slideLayouts/slideLayout991.xml"/><Relationship Id="rId2" Type="http://schemas.openxmlformats.org/officeDocument/2006/relationships/slideLayout" Target="../slideLayouts/slideLayout992.xml"/><Relationship Id="rId3" Type="http://schemas.openxmlformats.org/officeDocument/2006/relationships/slideLayout" Target="../slideLayouts/slideLayout993.xml"/><Relationship Id="rId4" Type="http://schemas.openxmlformats.org/officeDocument/2006/relationships/slideLayout" Target="../slideLayouts/slideLayout994.xml"/><Relationship Id="rId5" Type="http://schemas.openxmlformats.org/officeDocument/2006/relationships/slideLayout" Target="../slideLayouts/slideLayout995.xml"/><Relationship Id="rId6" Type="http://schemas.openxmlformats.org/officeDocument/2006/relationships/slideLayout" Target="../slideLayouts/slideLayout996.xml"/><Relationship Id="rId7" Type="http://schemas.openxmlformats.org/officeDocument/2006/relationships/slideLayout" Target="../slideLayouts/slideLayout997.xml"/><Relationship Id="rId8" Type="http://schemas.openxmlformats.org/officeDocument/2006/relationships/slideLayout" Target="../slideLayouts/slideLayout998.xml"/><Relationship Id="rId9" Type="http://schemas.openxmlformats.org/officeDocument/2006/relationships/slideLayout" Target="../slideLayouts/slideLayout999.xml"/><Relationship Id="rId10" Type="http://schemas.openxmlformats.org/officeDocument/2006/relationships/slideLayout" Target="../slideLayouts/slideLayout1000.xml"/></Relationships>
</file>

<file path=ppt/slideMasters/_rels/slideMaster92.xml.rels><?xml version="1.0" encoding="UTF-8" standalone="yes"?>
<Relationships xmlns="http://schemas.openxmlformats.org/package/2006/relationships"><Relationship Id="rId11" Type="http://schemas.openxmlformats.org/officeDocument/2006/relationships/slideLayout" Target="../slideLayouts/slideLayout1012.xml"/><Relationship Id="rId12" Type="http://schemas.openxmlformats.org/officeDocument/2006/relationships/theme" Target="../theme/theme92.xml"/><Relationship Id="rId13" Type="http://schemas.openxmlformats.org/officeDocument/2006/relationships/image" Target="../media/image1.jpeg"/><Relationship Id="rId1" Type="http://schemas.openxmlformats.org/officeDocument/2006/relationships/slideLayout" Target="../slideLayouts/slideLayout1002.xml"/><Relationship Id="rId2" Type="http://schemas.openxmlformats.org/officeDocument/2006/relationships/slideLayout" Target="../slideLayouts/slideLayout1003.xml"/><Relationship Id="rId3" Type="http://schemas.openxmlformats.org/officeDocument/2006/relationships/slideLayout" Target="../slideLayouts/slideLayout1004.xml"/><Relationship Id="rId4" Type="http://schemas.openxmlformats.org/officeDocument/2006/relationships/slideLayout" Target="../slideLayouts/slideLayout1005.xml"/><Relationship Id="rId5" Type="http://schemas.openxmlformats.org/officeDocument/2006/relationships/slideLayout" Target="../slideLayouts/slideLayout1006.xml"/><Relationship Id="rId6" Type="http://schemas.openxmlformats.org/officeDocument/2006/relationships/slideLayout" Target="../slideLayouts/slideLayout1007.xml"/><Relationship Id="rId7" Type="http://schemas.openxmlformats.org/officeDocument/2006/relationships/slideLayout" Target="../slideLayouts/slideLayout1008.xml"/><Relationship Id="rId8" Type="http://schemas.openxmlformats.org/officeDocument/2006/relationships/slideLayout" Target="../slideLayouts/slideLayout1009.xml"/><Relationship Id="rId9" Type="http://schemas.openxmlformats.org/officeDocument/2006/relationships/slideLayout" Target="../slideLayouts/slideLayout1010.xml"/><Relationship Id="rId10" Type="http://schemas.openxmlformats.org/officeDocument/2006/relationships/slideLayout" Target="../slideLayouts/slideLayout1011.xml"/></Relationships>
</file>

<file path=ppt/slideMasters/_rels/slideMaster93.xml.rels><?xml version="1.0" encoding="UTF-8" standalone="yes"?>
<Relationships xmlns="http://schemas.openxmlformats.org/package/2006/relationships"><Relationship Id="rId11" Type="http://schemas.openxmlformats.org/officeDocument/2006/relationships/slideLayout" Target="../slideLayouts/slideLayout1023.xml"/><Relationship Id="rId12" Type="http://schemas.openxmlformats.org/officeDocument/2006/relationships/theme" Target="../theme/theme93.xml"/><Relationship Id="rId13" Type="http://schemas.openxmlformats.org/officeDocument/2006/relationships/image" Target="../media/image1.jpeg"/><Relationship Id="rId1" Type="http://schemas.openxmlformats.org/officeDocument/2006/relationships/slideLayout" Target="../slideLayouts/slideLayout1013.xml"/><Relationship Id="rId2" Type="http://schemas.openxmlformats.org/officeDocument/2006/relationships/slideLayout" Target="../slideLayouts/slideLayout1014.xml"/><Relationship Id="rId3" Type="http://schemas.openxmlformats.org/officeDocument/2006/relationships/slideLayout" Target="../slideLayouts/slideLayout1015.xml"/><Relationship Id="rId4" Type="http://schemas.openxmlformats.org/officeDocument/2006/relationships/slideLayout" Target="../slideLayouts/slideLayout1016.xml"/><Relationship Id="rId5" Type="http://schemas.openxmlformats.org/officeDocument/2006/relationships/slideLayout" Target="../slideLayouts/slideLayout1017.xml"/><Relationship Id="rId6" Type="http://schemas.openxmlformats.org/officeDocument/2006/relationships/slideLayout" Target="../slideLayouts/slideLayout1018.xml"/><Relationship Id="rId7" Type="http://schemas.openxmlformats.org/officeDocument/2006/relationships/slideLayout" Target="../slideLayouts/slideLayout1019.xml"/><Relationship Id="rId8" Type="http://schemas.openxmlformats.org/officeDocument/2006/relationships/slideLayout" Target="../slideLayouts/slideLayout1020.xml"/><Relationship Id="rId9" Type="http://schemas.openxmlformats.org/officeDocument/2006/relationships/slideLayout" Target="../slideLayouts/slideLayout1021.xml"/><Relationship Id="rId10" Type="http://schemas.openxmlformats.org/officeDocument/2006/relationships/slideLayout" Target="../slideLayouts/slideLayout1022.xml"/></Relationships>
</file>

<file path=ppt/slideMasters/_rels/slideMaster94.xml.rels><?xml version="1.0" encoding="UTF-8" standalone="yes"?>
<Relationships xmlns="http://schemas.openxmlformats.org/package/2006/relationships"><Relationship Id="rId11" Type="http://schemas.openxmlformats.org/officeDocument/2006/relationships/slideLayout" Target="../slideLayouts/slideLayout1034.xml"/><Relationship Id="rId12" Type="http://schemas.openxmlformats.org/officeDocument/2006/relationships/theme" Target="../theme/theme94.xml"/><Relationship Id="rId13" Type="http://schemas.openxmlformats.org/officeDocument/2006/relationships/image" Target="../media/image1.jpeg"/><Relationship Id="rId1" Type="http://schemas.openxmlformats.org/officeDocument/2006/relationships/slideLayout" Target="../slideLayouts/slideLayout1024.xml"/><Relationship Id="rId2" Type="http://schemas.openxmlformats.org/officeDocument/2006/relationships/slideLayout" Target="../slideLayouts/slideLayout1025.xml"/><Relationship Id="rId3" Type="http://schemas.openxmlformats.org/officeDocument/2006/relationships/slideLayout" Target="../slideLayouts/slideLayout1026.xml"/><Relationship Id="rId4" Type="http://schemas.openxmlformats.org/officeDocument/2006/relationships/slideLayout" Target="../slideLayouts/slideLayout1027.xml"/><Relationship Id="rId5" Type="http://schemas.openxmlformats.org/officeDocument/2006/relationships/slideLayout" Target="../slideLayouts/slideLayout1028.xml"/><Relationship Id="rId6" Type="http://schemas.openxmlformats.org/officeDocument/2006/relationships/slideLayout" Target="../slideLayouts/slideLayout1029.xml"/><Relationship Id="rId7" Type="http://schemas.openxmlformats.org/officeDocument/2006/relationships/slideLayout" Target="../slideLayouts/slideLayout1030.xml"/><Relationship Id="rId8" Type="http://schemas.openxmlformats.org/officeDocument/2006/relationships/slideLayout" Target="../slideLayouts/slideLayout1031.xml"/><Relationship Id="rId9" Type="http://schemas.openxmlformats.org/officeDocument/2006/relationships/slideLayout" Target="../slideLayouts/slideLayout1032.xml"/><Relationship Id="rId10" Type="http://schemas.openxmlformats.org/officeDocument/2006/relationships/slideLayout" Target="../slideLayouts/slideLayout1033.xml"/></Relationships>
</file>

<file path=ppt/slideMasters/_rels/slideMaster95.xml.rels><?xml version="1.0" encoding="UTF-8" standalone="yes"?>
<Relationships xmlns="http://schemas.openxmlformats.org/package/2006/relationships"><Relationship Id="rId11" Type="http://schemas.openxmlformats.org/officeDocument/2006/relationships/slideLayout" Target="../slideLayouts/slideLayout1045.xml"/><Relationship Id="rId12" Type="http://schemas.openxmlformats.org/officeDocument/2006/relationships/theme" Target="../theme/theme95.xml"/><Relationship Id="rId13" Type="http://schemas.openxmlformats.org/officeDocument/2006/relationships/image" Target="../media/image1.jpeg"/><Relationship Id="rId1" Type="http://schemas.openxmlformats.org/officeDocument/2006/relationships/slideLayout" Target="../slideLayouts/slideLayout1035.xml"/><Relationship Id="rId2" Type="http://schemas.openxmlformats.org/officeDocument/2006/relationships/slideLayout" Target="../slideLayouts/slideLayout1036.xml"/><Relationship Id="rId3" Type="http://schemas.openxmlformats.org/officeDocument/2006/relationships/slideLayout" Target="../slideLayouts/slideLayout1037.xml"/><Relationship Id="rId4" Type="http://schemas.openxmlformats.org/officeDocument/2006/relationships/slideLayout" Target="../slideLayouts/slideLayout1038.xml"/><Relationship Id="rId5" Type="http://schemas.openxmlformats.org/officeDocument/2006/relationships/slideLayout" Target="../slideLayouts/slideLayout1039.xml"/><Relationship Id="rId6" Type="http://schemas.openxmlformats.org/officeDocument/2006/relationships/slideLayout" Target="../slideLayouts/slideLayout1040.xml"/><Relationship Id="rId7" Type="http://schemas.openxmlformats.org/officeDocument/2006/relationships/slideLayout" Target="../slideLayouts/slideLayout1041.xml"/><Relationship Id="rId8" Type="http://schemas.openxmlformats.org/officeDocument/2006/relationships/slideLayout" Target="../slideLayouts/slideLayout1042.xml"/><Relationship Id="rId9" Type="http://schemas.openxmlformats.org/officeDocument/2006/relationships/slideLayout" Target="../slideLayouts/slideLayout1043.xml"/><Relationship Id="rId10" Type="http://schemas.openxmlformats.org/officeDocument/2006/relationships/slideLayout" Target="../slideLayouts/slideLayout1044.xml"/></Relationships>
</file>

<file path=ppt/slideMasters/_rels/slideMaster96.xml.rels><?xml version="1.0" encoding="UTF-8" standalone="yes"?>
<Relationships xmlns="http://schemas.openxmlformats.org/package/2006/relationships"><Relationship Id="rId11" Type="http://schemas.openxmlformats.org/officeDocument/2006/relationships/slideLayout" Target="../slideLayouts/slideLayout1056.xml"/><Relationship Id="rId12" Type="http://schemas.openxmlformats.org/officeDocument/2006/relationships/theme" Target="../theme/theme96.xml"/><Relationship Id="rId13" Type="http://schemas.openxmlformats.org/officeDocument/2006/relationships/image" Target="../media/image1.jpeg"/><Relationship Id="rId1" Type="http://schemas.openxmlformats.org/officeDocument/2006/relationships/slideLayout" Target="../slideLayouts/slideLayout1046.xml"/><Relationship Id="rId2" Type="http://schemas.openxmlformats.org/officeDocument/2006/relationships/slideLayout" Target="../slideLayouts/slideLayout1047.xml"/><Relationship Id="rId3" Type="http://schemas.openxmlformats.org/officeDocument/2006/relationships/slideLayout" Target="../slideLayouts/slideLayout1048.xml"/><Relationship Id="rId4" Type="http://schemas.openxmlformats.org/officeDocument/2006/relationships/slideLayout" Target="../slideLayouts/slideLayout1049.xml"/><Relationship Id="rId5" Type="http://schemas.openxmlformats.org/officeDocument/2006/relationships/slideLayout" Target="../slideLayouts/slideLayout1050.xml"/><Relationship Id="rId6" Type="http://schemas.openxmlformats.org/officeDocument/2006/relationships/slideLayout" Target="../slideLayouts/slideLayout1051.xml"/><Relationship Id="rId7" Type="http://schemas.openxmlformats.org/officeDocument/2006/relationships/slideLayout" Target="../slideLayouts/slideLayout1052.xml"/><Relationship Id="rId8" Type="http://schemas.openxmlformats.org/officeDocument/2006/relationships/slideLayout" Target="../slideLayouts/slideLayout1053.xml"/><Relationship Id="rId9" Type="http://schemas.openxmlformats.org/officeDocument/2006/relationships/slideLayout" Target="../slideLayouts/slideLayout1054.xml"/><Relationship Id="rId10" Type="http://schemas.openxmlformats.org/officeDocument/2006/relationships/slideLayout" Target="../slideLayouts/slideLayout1055.xml"/></Relationships>
</file>

<file path=ppt/slideMasters/_rels/slideMaster97.xml.rels><?xml version="1.0" encoding="UTF-8" standalone="yes"?>
<Relationships xmlns="http://schemas.openxmlformats.org/package/2006/relationships"><Relationship Id="rId11" Type="http://schemas.openxmlformats.org/officeDocument/2006/relationships/slideLayout" Target="../slideLayouts/slideLayout1067.xml"/><Relationship Id="rId12" Type="http://schemas.openxmlformats.org/officeDocument/2006/relationships/theme" Target="../theme/theme97.xml"/><Relationship Id="rId13" Type="http://schemas.openxmlformats.org/officeDocument/2006/relationships/image" Target="../media/image1.jpeg"/><Relationship Id="rId1" Type="http://schemas.openxmlformats.org/officeDocument/2006/relationships/slideLayout" Target="../slideLayouts/slideLayout1057.xml"/><Relationship Id="rId2" Type="http://schemas.openxmlformats.org/officeDocument/2006/relationships/slideLayout" Target="../slideLayouts/slideLayout1058.xml"/><Relationship Id="rId3" Type="http://schemas.openxmlformats.org/officeDocument/2006/relationships/slideLayout" Target="../slideLayouts/slideLayout1059.xml"/><Relationship Id="rId4" Type="http://schemas.openxmlformats.org/officeDocument/2006/relationships/slideLayout" Target="../slideLayouts/slideLayout1060.xml"/><Relationship Id="rId5" Type="http://schemas.openxmlformats.org/officeDocument/2006/relationships/slideLayout" Target="../slideLayouts/slideLayout1061.xml"/><Relationship Id="rId6" Type="http://schemas.openxmlformats.org/officeDocument/2006/relationships/slideLayout" Target="../slideLayouts/slideLayout1062.xml"/><Relationship Id="rId7" Type="http://schemas.openxmlformats.org/officeDocument/2006/relationships/slideLayout" Target="../slideLayouts/slideLayout1063.xml"/><Relationship Id="rId8" Type="http://schemas.openxmlformats.org/officeDocument/2006/relationships/slideLayout" Target="../slideLayouts/slideLayout1064.xml"/><Relationship Id="rId9" Type="http://schemas.openxmlformats.org/officeDocument/2006/relationships/slideLayout" Target="../slideLayouts/slideLayout1065.xml"/><Relationship Id="rId10" Type="http://schemas.openxmlformats.org/officeDocument/2006/relationships/slideLayout" Target="../slideLayouts/slideLayout1066.xml"/></Relationships>
</file>

<file path=ppt/slideMasters/_rels/slideMaster98.xml.rels><?xml version="1.0" encoding="UTF-8" standalone="yes"?>
<Relationships xmlns="http://schemas.openxmlformats.org/package/2006/relationships"><Relationship Id="rId11" Type="http://schemas.openxmlformats.org/officeDocument/2006/relationships/slideLayout" Target="../slideLayouts/slideLayout1078.xml"/><Relationship Id="rId12" Type="http://schemas.openxmlformats.org/officeDocument/2006/relationships/theme" Target="../theme/theme98.xml"/><Relationship Id="rId13" Type="http://schemas.openxmlformats.org/officeDocument/2006/relationships/image" Target="../media/image1.jpeg"/><Relationship Id="rId1" Type="http://schemas.openxmlformats.org/officeDocument/2006/relationships/slideLayout" Target="../slideLayouts/slideLayout1068.xml"/><Relationship Id="rId2" Type="http://schemas.openxmlformats.org/officeDocument/2006/relationships/slideLayout" Target="../slideLayouts/slideLayout1069.xml"/><Relationship Id="rId3" Type="http://schemas.openxmlformats.org/officeDocument/2006/relationships/slideLayout" Target="../slideLayouts/slideLayout1070.xml"/><Relationship Id="rId4" Type="http://schemas.openxmlformats.org/officeDocument/2006/relationships/slideLayout" Target="../slideLayouts/slideLayout1071.xml"/><Relationship Id="rId5" Type="http://schemas.openxmlformats.org/officeDocument/2006/relationships/slideLayout" Target="../slideLayouts/slideLayout1072.xml"/><Relationship Id="rId6" Type="http://schemas.openxmlformats.org/officeDocument/2006/relationships/slideLayout" Target="../slideLayouts/slideLayout1073.xml"/><Relationship Id="rId7" Type="http://schemas.openxmlformats.org/officeDocument/2006/relationships/slideLayout" Target="../slideLayouts/slideLayout1074.xml"/><Relationship Id="rId8" Type="http://schemas.openxmlformats.org/officeDocument/2006/relationships/slideLayout" Target="../slideLayouts/slideLayout1075.xml"/><Relationship Id="rId9" Type="http://schemas.openxmlformats.org/officeDocument/2006/relationships/slideLayout" Target="../slideLayouts/slideLayout1076.xml"/><Relationship Id="rId10" Type="http://schemas.openxmlformats.org/officeDocument/2006/relationships/slideLayout" Target="../slideLayouts/slideLayout1077.xml"/></Relationships>
</file>

<file path=ppt/slideMasters/_rels/slideMaster99.xml.rels><?xml version="1.0" encoding="UTF-8" standalone="yes"?>
<Relationships xmlns="http://schemas.openxmlformats.org/package/2006/relationships"><Relationship Id="rId11" Type="http://schemas.openxmlformats.org/officeDocument/2006/relationships/slideLayout" Target="../slideLayouts/slideLayout1089.xml"/><Relationship Id="rId12" Type="http://schemas.openxmlformats.org/officeDocument/2006/relationships/theme" Target="../theme/theme99.xml"/><Relationship Id="rId13" Type="http://schemas.openxmlformats.org/officeDocument/2006/relationships/image" Target="../media/image1.jpeg"/><Relationship Id="rId1" Type="http://schemas.openxmlformats.org/officeDocument/2006/relationships/slideLayout" Target="../slideLayouts/slideLayout1079.xml"/><Relationship Id="rId2" Type="http://schemas.openxmlformats.org/officeDocument/2006/relationships/slideLayout" Target="../slideLayouts/slideLayout1080.xml"/><Relationship Id="rId3" Type="http://schemas.openxmlformats.org/officeDocument/2006/relationships/slideLayout" Target="../slideLayouts/slideLayout1081.xml"/><Relationship Id="rId4" Type="http://schemas.openxmlformats.org/officeDocument/2006/relationships/slideLayout" Target="../slideLayouts/slideLayout1082.xml"/><Relationship Id="rId5" Type="http://schemas.openxmlformats.org/officeDocument/2006/relationships/slideLayout" Target="../slideLayouts/slideLayout1083.xml"/><Relationship Id="rId6" Type="http://schemas.openxmlformats.org/officeDocument/2006/relationships/slideLayout" Target="../slideLayouts/slideLayout1084.xml"/><Relationship Id="rId7" Type="http://schemas.openxmlformats.org/officeDocument/2006/relationships/slideLayout" Target="../slideLayouts/slideLayout1085.xml"/><Relationship Id="rId8" Type="http://schemas.openxmlformats.org/officeDocument/2006/relationships/slideLayout" Target="../slideLayouts/slideLayout1086.xml"/><Relationship Id="rId9" Type="http://schemas.openxmlformats.org/officeDocument/2006/relationships/slideLayout" Target="../slideLayouts/slideLayout1087.xml"/><Relationship Id="rId10" Type="http://schemas.openxmlformats.org/officeDocument/2006/relationships/slideLayout" Target="../slideLayouts/slideLayout10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866358" y="6724196"/>
            <a:ext cx="2835355"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464527C8-E71F-4421-A00E-4EC679BD3DEC}" type="datetimeFigureOut">
              <a:rPr lang="zh-CN" altLang="en-US"/>
              <a:pPr>
                <a:defRPr/>
              </a:pPr>
              <a:t>17/9/18</a:t>
            </a:fld>
            <a:endParaRPr lang="zh-CN" altLang="en-US"/>
          </a:p>
        </p:txBody>
      </p:sp>
      <p:sp>
        <p:nvSpPr>
          <p:cNvPr id="1029" name="页脚占位符 4"/>
          <p:cNvSpPr>
            <a:spLocks noGrp="1" noChangeArrowheads="1"/>
          </p:cNvSpPr>
          <p:nvPr>
            <p:ph type="ftr" sz="quarter" idx="3"/>
          </p:nvPr>
        </p:nvSpPr>
        <p:spPr bwMode="auto">
          <a:xfrm>
            <a:off x="4174273" y="6724196"/>
            <a:ext cx="4253031"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899862" y="6724196"/>
            <a:ext cx="2835355"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BDBF0632-3866-4F00-A32E-F30838798B4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1268" name="日期占位符 4"/>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4E8B6AFE-7B43-45B8-98C2-0B659792457C}" type="datetime1">
              <a:rPr lang="zh-CN" altLang="en-US"/>
              <a:pPr>
                <a:defRPr/>
              </a:pPr>
              <a:t>17/9/18</a:t>
            </a:fld>
            <a:endParaRPr lang="zh-CN" altLang="en-US" sz="1700">
              <a:solidFill>
                <a:srgbClr val="000000"/>
              </a:solidFill>
            </a:endParaRPr>
          </a:p>
        </p:txBody>
      </p:sp>
      <p:sp>
        <p:nvSpPr>
          <p:cNvPr id="11269" name="页脚占位符 5"/>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6E05BBDF-89A0-473A-9DB3-CBC4B61F22A0}"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445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445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12" r:id="rId1"/>
    <p:sldLayoutId id="2147485013" r:id="rId2"/>
    <p:sldLayoutId id="2147485014" r:id="rId3"/>
    <p:sldLayoutId id="2147485015" r:id="rId4"/>
    <p:sldLayoutId id="2147485016" r:id="rId5"/>
    <p:sldLayoutId id="2147485017" r:id="rId6"/>
    <p:sldLayoutId id="2147485018" r:id="rId7"/>
    <p:sldLayoutId id="2147485019" r:id="rId8"/>
    <p:sldLayoutId id="2147485020" r:id="rId9"/>
    <p:sldLayoutId id="2147485021" r:id="rId10"/>
    <p:sldLayoutId id="214748502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547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547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23" r:id="rId1"/>
    <p:sldLayoutId id="2147485024" r:id="rId2"/>
    <p:sldLayoutId id="2147485025" r:id="rId3"/>
    <p:sldLayoutId id="2147485026" r:id="rId4"/>
    <p:sldLayoutId id="2147485027" r:id="rId5"/>
    <p:sldLayoutId id="2147485028" r:id="rId6"/>
    <p:sldLayoutId id="2147485029" r:id="rId7"/>
    <p:sldLayoutId id="2147485030" r:id="rId8"/>
    <p:sldLayoutId id="2147485031" r:id="rId9"/>
    <p:sldLayoutId id="2147485032" r:id="rId10"/>
    <p:sldLayoutId id="214748503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649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649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34" r:id="rId1"/>
    <p:sldLayoutId id="2147485035" r:id="rId2"/>
    <p:sldLayoutId id="2147485036" r:id="rId3"/>
    <p:sldLayoutId id="2147485037" r:id="rId4"/>
    <p:sldLayoutId id="2147485038" r:id="rId5"/>
    <p:sldLayoutId id="2147485039" r:id="rId6"/>
    <p:sldLayoutId id="2147485040" r:id="rId7"/>
    <p:sldLayoutId id="2147485041" r:id="rId8"/>
    <p:sldLayoutId id="2147485042" r:id="rId9"/>
    <p:sldLayoutId id="2147485043" r:id="rId10"/>
    <p:sldLayoutId id="214748504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752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752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45" r:id="rId1"/>
    <p:sldLayoutId id="2147485046" r:id="rId2"/>
    <p:sldLayoutId id="2147485047" r:id="rId3"/>
    <p:sldLayoutId id="2147485048" r:id="rId4"/>
    <p:sldLayoutId id="2147485049" r:id="rId5"/>
    <p:sldLayoutId id="2147485050" r:id="rId6"/>
    <p:sldLayoutId id="2147485051" r:id="rId7"/>
    <p:sldLayoutId id="2147485052" r:id="rId8"/>
    <p:sldLayoutId id="2147485053" r:id="rId9"/>
    <p:sldLayoutId id="2147485054" r:id="rId10"/>
    <p:sldLayoutId id="214748505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854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854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56" r:id="rId1"/>
    <p:sldLayoutId id="2147485057" r:id="rId2"/>
    <p:sldLayoutId id="2147485058" r:id="rId3"/>
    <p:sldLayoutId id="2147485059" r:id="rId4"/>
    <p:sldLayoutId id="2147485060" r:id="rId5"/>
    <p:sldLayoutId id="2147485061" r:id="rId6"/>
    <p:sldLayoutId id="2147485062" r:id="rId7"/>
    <p:sldLayoutId id="2147485063" r:id="rId8"/>
    <p:sldLayoutId id="2147485064" r:id="rId9"/>
    <p:sldLayoutId id="2147485065" r:id="rId10"/>
    <p:sldLayoutId id="214748506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957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957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67" r:id="rId1"/>
    <p:sldLayoutId id="2147485068" r:id="rId2"/>
    <p:sldLayoutId id="2147485069" r:id="rId3"/>
    <p:sldLayoutId id="2147485070" r:id="rId4"/>
    <p:sldLayoutId id="2147485071" r:id="rId5"/>
    <p:sldLayoutId id="2147485072" r:id="rId6"/>
    <p:sldLayoutId id="2147485073" r:id="rId7"/>
    <p:sldLayoutId id="2147485074" r:id="rId8"/>
    <p:sldLayoutId id="2147485075" r:id="rId9"/>
    <p:sldLayoutId id="2147485076" r:id="rId10"/>
    <p:sldLayoutId id="214748507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1059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1059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78" r:id="rId1"/>
    <p:sldLayoutId id="2147485079" r:id="rId2"/>
    <p:sldLayoutId id="2147485080" r:id="rId3"/>
    <p:sldLayoutId id="2147485081" r:id="rId4"/>
    <p:sldLayoutId id="2147485082" r:id="rId5"/>
    <p:sldLayoutId id="2147485083" r:id="rId6"/>
    <p:sldLayoutId id="2147485084" r:id="rId7"/>
    <p:sldLayoutId id="2147485085" r:id="rId8"/>
    <p:sldLayoutId id="2147485086" r:id="rId9"/>
    <p:sldLayoutId id="2147485087" r:id="rId10"/>
    <p:sldLayoutId id="2147485088"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1161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1161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89" r:id="rId1"/>
    <p:sldLayoutId id="2147485090" r:id="rId2"/>
    <p:sldLayoutId id="2147485091" r:id="rId3"/>
    <p:sldLayoutId id="2147485092" r:id="rId4"/>
    <p:sldLayoutId id="2147485093" r:id="rId5"/>
    <p:sldLayoutId id="2147485094" r:id="rId6"/>
    <p:sldLayoutId id="2147485095" r:id="rId7"/>
    <p:sldLayoutId id="2147485096" r:id="rId8"/>
    <p:sldLayoutId id="2147485097" r:id="rId9"/>
    <p:sldLayoutId id="2147485098" r:id="rId10"/>
    <p:sldLayoutId id="214748509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1264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1264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100" r:id="rId1"/>
    <p:sldLayoutId id="2147485101" r:id="rId2"/>
    <p:sldLayoutId id="2147485102" r:id="rId3"/>
    <p:sldLayoutId id="2147485103" r:id="rId4"/>
    <p:sldLayoutId id="2147485104" r:id="rId5"/>
    <p:sldLayoutId id="2147485105" r:id="rId6"/>
    <p:sldLayoutId id="2147485106" r:id="rId7"/>
    <p:sldLayoutId id="2147485107" r:id="rId8"/>
    <p:sldLayoutId id="2147485108" r:id="rId9"/>
    <p:sldLayoutId id="2147485109" r:id="rId10"/>
    <p:sldLayoutId id="214748511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0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1366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1366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111" r:id="rId1"/>
    <p:sldLayoutId id="2147485112" r:id="rId2"/>
    <p:sldLayoutId id="2147485113" r:id="rId3"/>
    <p:sldLayoutId id="2147485114" r:id="rId4"/>
    <p:sldLayoutId id="2147485115" r:id="rId5"/>
    <p:sldLayoutId id="2147485116" r:id="rId6"/>
    <p:sldLayoutId id="2147485117" r:id="rId7"/>
    <p:sldLayoutId id="2147485118" r:id="rId8"/>
    <p:sldLayoutId id="2147485119" r:id="rId9"/>
    <p:sldLayoutId id="2147485120" r:id="rId10"/>
    <p:sldLayoutId id="214748512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2292" name="日期占位符 4"/>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33DAC34A-FB62-4EDD-B42A-5884F3EE37F5}" type="datetime1">
              <a:rPr lang="zh-CN" altLang="en-US"/>
              <a:pPr>
                <a:defRPr/>
              </a:pPr>
              <a:t>17/9/18</a:t>
            </a:fld>
            <a:endParaRPr lang="zh-CN" altLang="en-US" sz="1700">
              <a:solidFill>
                <a:srgbClr val="000000"/>
              </a:solidFill>
            </a:endParaRPr>
          </a:p>
        </p:txBody>
      </p:sp>
      <p:sp>
        <p:nvSpPr>
          <p:cNvPr id="12293" name="页脚占位符 5"/>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12294" name="灯片编号占位符 6"/>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F2ED7E5B-A0C4-489C-8860-2DEB387790EB}"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3316" name="日期占位符 3"/>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A4ACEBAC-0B44-4563-B12C-51B08517DE75}" type="datetime1">
              <a:rPr lang="zh-CN" altLang="en-US"/>
              <a:pPr>
                <a:defRPr/>
              </a:pPr>
              <a:t>17/9/18</a:t>
            </a:fld>
            <a:endParaRPr lang="zh-CN" altLang="en-US" sz="1700">
              <a:solidFill>
                <a:srgbClr val="000000"/>
              </a:solidFill>
            </a:endParaRPr>
          </a:p>
        </p:txBody>
      </p:sp>
      <p:sp>
        <p:nvSpPr>
          <p:cNvPr id="13317" name="页脚占位符 4"/>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A46DAD5F-84EA-4F5F-A751-A78F3893D0A8}"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4338"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14339"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4340" name="日期占位符 3"/>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B1553C88-799A-49DE-9708-74C3A01065C2}" type="datetime1">
              <a:rPr lang="zh-CN" altLang="en-US"/>
              <a:pPr>
                <a:defRPr/>
              </a:pPr>
              <a:t>17/9/18</a:t>
            </a:fld>
            <a:endParaRPr lang="zh-CN" altLang="en-US" sz="1700">
              <a:solidFill>
                <a:srgbClr val="000000"/>
              </a:solidFill>
            </a:endParaRPr>
          </a:p>
        </p:txBody>
      </p:sp>
      <p:sp>
        <p:nvSpPr>
          <p:cNvPr id="14341" name="页脚占位符 4"/>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14342" name="灯片编号占位符 5"/>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34E8B1B8-4A68-45FF-98AB-0B7E8F21C65B}"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5362"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15363"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5364" name="日期占位符 2"/>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1B83F3F8-E4E1-4931-867E-3DB509B94F53}" type="datetime1">
              <a:rPr lang="zh-CN" altLang="en-US"/>
              <a:pPr>
                <a:defRPr/>
              </a:pPr>
              <a:t>17/9/18</a:t>
            </a:fld>
            <a:endParaRPr lang="zh-CN" altLang="en-US" sz="1700">
              <a:solidFill>
                <a:srgbClr val="000000"/>
              </a:solidFill>
            </a:endParaRPr>
          </a:p>
        </p:txBody>
      </p:sp>
      <p:sp>
        <p:nvSpPr>
          <p:cNvPr id="15365" name="页脚占位符 3"/>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15366" name="灯片编号占位符 4"/>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9AC4E838-841B-457A-88E6-75152333BDB7}"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638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638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741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741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945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945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048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048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150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150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3075"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3076" name="日期占位符 3"/>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latin typeface="Arial" pitchFamily="34" charset="0"/>
              </a:defRPr>
            </a:lvl1pPr>
          </a:lstStyle>
          <a:p>
            <a:pPr>
              <a:defRPr/>
            </a:pPr>
            <a:fld id="{B2265120-26C7-4F22-9ADD-8D733D7E5F1B}" type="datetime1">
              <a:rPr lang="zh-CN" altLang="en-US"/>
              <a:pPr>
                <a:defRPr/>
              </a:pPr>
              <a:t>17/9/18</a:t>
            </a:fld>
            <a:endParaRPr lang="zh-CN" altLang="en-US" sz="1700">
              <a:solidFill>
                <a:srgbClr val="000000"/>
              </a:solidFill>
            </a:endParaRPr>
          </a:p>
        </p:txBody>
      </p:sp>
      <p:sp>
        <p:nvSpPr>
          <p:cNvPr id="3077" name="页脚占位符 4"/>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latin typeface="Arial"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latin typeface="Arial" pitchFamily="34" charset="0"/>
              </a:defRPr>
            </a:lvl1pPr>
          </a:lstStyle>
          <a:p>
            <a:pPr>
              <a:defRPr/>
            </a:pPr>
            <a:fld id="{9B6FA3F5-9766-4694-A8D0-D5D32EE32E2E}"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253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253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355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355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457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457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560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560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662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662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765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765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867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867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969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2969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072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072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174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174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09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4100" name="日期占位符 3"/>
          <p:cNvSpPr>
            <a:spLocks noGrp="1" noChangeArrowheads="1"/>
          </p:cNvSpPr>
          <p:nvPr>
            <p:ph type="dt" sz="half" idx="2"/>
          </p:nvPr>
        </p:nvSpPr>
        <p:spPr bwMode="auto">
          <a:xfrm>
            <a:off x="866358" y="6724196"/>
            <a:ext cx="2835355"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E392A48B-1CB0-44AD-A686-149F3BA3B88D}" type="datetimeFigureOut">
              <a:rPr lang="zh-CN" altLang="en-US"/>
              <a:pPr>
                <a:defRPr/>
              </a:pPr>
              <a:t>17/9/18</a:t>
            </a:fld>
            <a:endParaRPr lang="zh-CN" altLang="en-US"/>
          </a:p>
        </p:txBody>
      </p:sp>
      <p:sp>
        <p:nvSpPr>
          <p:cNvPr id="4101" name="页脚占位符 4"/>
          <p:cNvSpPr>
            <a:spLocks noGrp="1" noChangeArrowheads="1"/>
          </p:cNvSpPr>
          <p:nvPr>
            <p:ph type="ftr" sz="quarter" idx="3"/>
          </p:nvPr>
        </p:nvSpPr>
        <p:spPr bwMode="auto">
          <a:xfrm>
            <a:off x="4174273" y="6724196"/>
            <a:ext cx="4253031"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899862" y="6724196"/>
            <a:ext cx="2835355"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9748996D-3406-4217-9D09-DA3F08B9CA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277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277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379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379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481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481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584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584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686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686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789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789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891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891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3993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3993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096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096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198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198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5123"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5124" name="日期占位符 3"/>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6F54522B-3B35-4D2E-BA0B-46D170DAD423}" type="datetime1">
              <a:rPr lang="zh-CN" altLang="en-US"/>
              <a:pPr>
                <a:defRPr/>
              </a:pPr>
              <a:t>17/9/18</a:t>
            </a:fld>
            <a:endParaRPr lang="zh-CN" altLang="en-US" sz="1700">
              <a:solidFill>
                <a:srgbClr val="000000"/>
              </a:solidFill>
            </a:endParaRPr>
          </a:p>
        </p:txBody>
      </p:sp>
      <p:sp>
        <p:nvSpPr>
          <p:cNvPr id="5125" name="页脚占位符 4"/>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B7BE2CBF-27AB-4A2D-AC9D-7B2B6EC593CD}"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301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301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 id="2147484355" r:id="rId4"/>
    <p:sldLayoutId id="2147484356" r:id="rId5"/>
    <p:sldLayoutId id="2147484357" r:id="rId6"/>
    <p:sldLayoutId id="2147484358" r:id="rId7"/>
    <p:sldLayoutId id="2147484359" r:id="rId8"/>
    <p:sldLayoutId id="2147484360" r:id="rId9"/>
    <p:sldLayoutId id="2147484361" r:id="rId10"/>
    <p:sldLayoutId id="214748436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403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403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505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505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608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608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85"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710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710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396" r:id="rId1"/>
    <p:sldLayoutId id="2147484397" r:id="rId2"/>
    <p:sldLayoutId id="2147484398" r:id="rId3"/>
    <p:sldLayoutId id="2147484399" r:id="rId4"/>
    <p:sldLayoutId id="2147484400" r:id="rId5"/>
    <p:sldLayoutId id="2147484401" r:id="rId6"/>
    <p:sldLayoutId id="2147484402" r:id="rId7"/>
    <p:sldLayoutId id="2147484403" r:id="rId8"/>
    <p:sldLayoutId id="2147484404" r:id="rId9"/>
    <p:sldLayoutId id="2147484405" r:id="rId10"/>
    <p:sldLayoutId id="214748440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813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813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4915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4915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017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017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120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120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222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222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6148" name="日期占位符 3"/>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59DE151F-DC42-44CB-80D1-91AC5BD8D5F5}" type="datetime1">
              <a:rPr lang="zh-CN" altLang="en-US"/>
              <a:pPr>
                <a:defRPr/>
              </a:pPr>
              <a:t>17/9/18</a:t>
            </a:fld>
            <a:endParaRPr lang="zh-CN" altLang="en-US" sz="1700">
              <a:solidFill>
                <a:srgbClr val="000000"/>
              </a:solidFill>
            </a:endParaRPr>
          </a:p>
        </p:txBody>
      </p:sp>
      <p:sp>
        <p:nvSpPr>
          <p:cNvPr id="6149" name="页脚占位符 4"/>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6150" name="灯片编号占位符 5"/>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B327F0D0-14F1-48F3-980E-EBB2304DE244}"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325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325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427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427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529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529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632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632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495" r:id="rId1"/>
    <p:sldLayoutId id="2147484496" r:id="rId2"/>
    <p:sldLayoutId id="2147484497" r:id="rId3"/>
    <p:sldLayoutId id="2147484498" r:id="rId4"/>
    <p:sldLayoutId id="2147484499" r:id="rId5"/>
    <p:sldLayoutId id="2147484500" r:id="rId6"/>
    <p:sldLayoutId id="2147484501" r:id="rId7"/>
    <p:sldLayoutId id="2147484502" r:id="rId8"/>
    <p:sldLayoutId id="2147484503" r:id="rId9"/>
    <p:sldLayoutId id="2147484504" r:id="rId10"/>
    <p:sldLayoutId id="214748450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734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734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06" r:id="rId1"/>
    <p:sldLayoutId id="2147484507" r:id="rId2"/>
    <p:sldLayoutId id="2147484508" r:id="rId3"/>
    <p:sldLayoutId id="2147484509" r:id="rId4"/>
    <p:sldLayoutId id="2147484510" r:id="rId5"/>
    <p:sldLayoutId id="2147484511" r:id="rId6"/>
    <p:sldLayoutId id="2147484512" r:id="rId7"/>
    <p:sldLayoutId id="2147484513" r:id="rId8"/>
    <p:sldLayoutId id="2147484514" r:id="rId9"/>
    <p:sldLayoutId id="2147484515" r:id="rId10"/>
    <p:sldLayoutId id="214748451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837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837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17" r:id="rId1"/>
    <p:sldLayoutId id="2147484518" r:id="rId2"/>
    <p:sldLayoutId id="2147484519" r:id="rId3"/>
    <p:sldLayoutId id="2147484520" r:id="rId4"/>
    <p:sldLayoutId id="2147484521" r:id="rId5"/>
    <p:sldLayoutId id="2147484522" r:id="rId6"/>
    <p:sldLayoutId id="2147484523" r:id="rId7"/>
    <p:sldLayoutId id="2147484524" r:id="rId8"/>
    <p:sldLayoutId id="2147484525" r:id="rId9"/>
    <p:sldLayoutId id="2147484526" r:id="rId10"/>
    <p:sldLayoutId id="214748452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5939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5939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28" r:id="rId1"/>
    <p:sldLayoutId id="2147484529" r:id="rId2"/>
    <p:sldLayoutId id="2147484530" r:id="rId3"/>
    <p:sldLayoutId id="2147484531" r:id="rId4"/>
    <p:sldLayoutId id="2147484532" r:id="rId5"/>
    <p:sldLayoutId id="2147484533" r:id="rId6"/>
    <p:sldLayoutId id="2147484534" r:id="rId7"/>
    <p:sldLayoutId id="2147484535" r:id="rId8"/>
    <p:sldLayoutId id="2147484536" r:id="rId9"/>
    <p:sldLayoutId id="2147484537" r:id="rId10"/>
    <p:sldLayoutId id="2147484538"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041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041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144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144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246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246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7171"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7172" name="日期占位符 4"/>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C1C61A53-D5E2-411B-ABC6-297436455C07}" type="datetime1">
              <a:rPr lang="zh-CN" altLang="en-US"/>
              <a:pPr>
                <a:defRPr/>
              </a:pPr>
              <a:t>17/9/18</a:t>
            </a:fld>
            <a:endParaRPr lang="zh-CN" altLang="en-US" sz="1700">
              <a:solidFill>
                <a:srgbClr val="000000"/>
              </a:solidFill>
            </a:endParaRPr>
          </a:p>
        </p:txBody>
      </p:sp>
      <p:sp>
        <p:nvSpPr>
          <p:cNvPr id="7173" name="页脚占位符 5"/>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7174" name="灯片编号占位符 6"/>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2323E36F-FCAC-44FC-9C16-F1E2DC128350}"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349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349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72" r:id="rId1"/>
    <p:sldLayoutId id="2147484573" r:id="rId2"/>
    <p:sldLayoutId id="2147484574" r:id="rId3"/>
    <p:sldLayoutId id="2147484575" r:id="rId4"/>
    <p:sldLayoutId id="2147484576" r:id="rId5"/>
    <p:sldLayoutId id="2147484577" r:id="rId6"/>
    <p:sldLayoutId id="2147484578" r:id="rId7"/>
    <p:sldLayoutId id="2147484579" r:id="rId8"/>
    <p:sldLayoutId id="2147484580" r:id="rId9"/>
    <p:sldLayoutId id="2147484581" r:id="rId10"/>
    <p:sldLayoutId id="214748458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451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451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553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553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594"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656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656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05" r:id="rId1"/>
    <p:sldLayoutId id="2147484606" r:id="rId2"/>
    <p:sldLayoutId id="2147484607" r:id="rId3"/>
    <p:sldLayoutId id="2147484608" r:id="rId4"/>
    <p:sldLayoutId id="2147484609" r:id="rId5"/>
    <p:sldLayoutId id="2147484610" r:id="rId6"/>
    <p:sldLayoutId id="2147484611" r:id="rId7"/>
    <p:sldLayoutId id="2147484612" r:id="rId8"/>
    <p:sldLayoutId id="2147484613" r:id="rId9"/>
    <p:sldLayoutId id="2147484614" r:id="rId10"/>
    <p:sldLayoutId id="214748461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758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758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16" r:id="rId1"/>
    <p:sldLayoutId id="2147484617" r:id="rId2"/>
    <p:sldLayoutId id="2147484618" r:id="rId3"/>
    <p:sldLayoutId id="2147484619" r:id="rId4"/>
    <p:sldLayoutId id="2147484620" r:id="rId5"/>
    <p:sldLayoutId id="2147484621" r:id="rId6"/>
    <p:sldLayoutId id="2147484622" r:id="rId7"/>
    <p:sldLayoutId id="2147484623" r:id="rId8"/>
    <p:sldLayoutId id="2147484624" r:id="rId9"/>
    <p:sldLayoutId id="2147484625" r:id="rId10"/>
    <p:sldLayoutId id="214748462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861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861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27" r:id="rId1"/>
    <p:sldLayoutId id="2147484628" r:id="rId2"/>
    <p:sldLayoutId id="2147484629" r:id="rId3"/>
    <p:sldLayoutId id="2147484630" r:id="rId4"/>
    <p:sldLayoutId id="2147484631" r:id="rId5"/>
    <p:sldLayoutId id="2147484632" r:id="rId6"/>
    <p:sldLayoutId id="2147484633" r:id="rId7"/>
    <p:sldLayoutId id="2147484634" r:id="rId8"/>
    <p:sldLayoutId id="2147484635" r:id="rId9"/>
    <p:sldLayoutId id="2147484636" r:id="rId10"/>
    <p:sldLayoutId id="214748463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6963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6963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Lst>
  <p:transition xmlns:p14="http://schemas.microsoft.com/office/powerpoint/2010/main" spd="slow"/>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065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065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49" r:id="rId1"/>
    <p:sldLayoutId id="2147484650" r:id="rId2"/>
    <p:sldLayoutId id="2147484651" r:id="rId3"/>
    <p:sldLayoutId id="2147484652" r:id="rId4"/>
    <p:sldLayoutId id="2147484653" r:id="rId5"/>
    <p:sldLayoutId id="2147484654" r:id="rId6"/>
    <p:sldLayoutId id="2147484655" r:id="rId7"/>
    <p:sldLayoutId id="2147484656" r:id="rId8"/>
    <p:sldLayoutId id="2147484657" r:id="rId9"/>
    <p:sldLayoutId id="2147484658" r:id="rId10"/>
    <p:sldLayoutId id="214748465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168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168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270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270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71" r:id="rId1"/>
    <p:sldLayoutId id="2147484672" r:id="rId2"/>
    <p:sldLayoutId id="2147484673" r:id="rId3"/>
    <p:sldLayoutId id="2147484674" r:id="rId4"/>
    <p:sldLayoutId id="2147484675" r:id="rId5"/>
    <p:sldLayoutId id="2147484676" r:id="rId6"/>
    <p:sldLayoutId id="2147484677" r:id="rId7"/>
    <p:sldLayoutId id="2147484678" r:id="rId8"/>
    <p:sldLayoutId id="2147484679" r:id="rId9"/>
    <p:sldLayoutId id="2147484680" r:id="rId10"/>
    <p:sldLayoutId id="214748468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8195"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8196" name="日期占位符 6"/>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47B4290C-39A6-46AD-B81F-29AF83147A61}" type="datetime1">
              <a:rPr lang="zh-CN" altLang="en-US"/>
              <a:pPr>
                <a:defRPr/>
              </a:pPr>
              <a:t>17/9/18</a:t>
            </a:fld>
            <a:endParaRPr lang="zh-CN" altLang="en-US" sz="1700">
              <a:solidFill>
                <a:srgbClr val="000000"/>
              </a:solidFill>
            </a:endParaRPr>
          </a:p>
        </p:txBody>
      </p:sp>
      <p:sp>
        <p:nvSpPr>
          <p:cNvPr id="8197" name="页脚占位符 7"/>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8198" name="灯片编号占位符 8"/>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51C4276B-809D-42DC-83C8-88A17913A5CF}"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373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373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475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475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693" r:id="rId1"/>
    <p:sldLayoutId id="2147484694" r:id="rId2"/>
    <p:sldLayoutId id="2147484695" r:id="rId3"/>
    <p:sldLayoutId id="2147484696" r:id="rId4"/>
    <p:sldLayoutId id="2147484697" r:id="rId5"/>
    <p:sldLayoutId id="2147484698" r:id="rId6"/>
    <p:sldLayoutId id="2147484699" r:id="rId7"/>
    <p:sldLayoutId id="2147484700" r:id="rId8"/>
    <p:sldLayoutId id="2147484701" r:id="rId9"/>
    <p:sldLayoutId id="2147484702" r:id="rId10"/>
    <p:sldLayoutId id="214748470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577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577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 id="214748471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680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680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15" r:id="rId1"/>
    <p:sldLayoutId id="2147484716" r:id="rId2"/>
    <p:sldLayoutId id="2147484717" r:id="rId3"/>
    <p:sldLayoutId id="2147484718" r:id="rId4"/>
    <p:sldLayoutId id="2147484719" r:id="rId5"/>
    <p:sldLayoutId id="2147484720" r:id="rId6"/>
    <p:sldLayoutId id="2147484721" r:id="rId7"/>
    <p:sldLayoutId id="2147484722" r:id="rId8"/>
    <p:sldLayoutId id="2147484723" r:id="rId9"/>
    <p:sldLayoutId id="2147484724" r:id="rId10"/>
    <p:sldLayoutId id="214748472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782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782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26" r:id="rId1"/>
    <p:sldLayoutId id="2147484727" r:id="rId2"/>
    <p:sldLayoutId id="2147484728" r:id="rId3"/>
    <p:sldLayoutId id="2147484729" r:id="rId4"/>
    <p:sldLayoutId id="2147484730" r:id="rId5"/>
    <p:sldLayoutId id="2147484731" r:id="rId6"/>
    <p:sldLayoutId id="2147484732" r:id="rId7"/>
    <p:sldLayoutId id="2147484733" r:id="rId8"/>
    <p:sldLayoutId id="2147484734" r:id="rId9"/>
    <p:sldLayoutId id="2147484735" r:id="rId10"/>
    <p:sldLayoutId id="214748473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885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885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37" r:id="rId1"/>
    <p:sldLayoutId id="2147484738" r:id="rId2"/>
    <p:sldLayoutId id="2147484739" r:id="rId3"/>
    <p:sldLayoutId id="2147484740" r:id="rId4"/>
    <p:sldLayoutId id="2147484741" r:id="rId5"/>
    <p:sldLayoutId id="2147484742" r:id="rId6"/>
    <p:sldLayoutId id="2147484743" r:id="rId7"/>
    <p:sldLayoutId id="2147484744" r:id="rId8"/>
    <p:sldLayoutId id="2147484745" r:id="rId9"/>
    <p:sldLayoutId id="2147484746" r:id="rId10"/>
    <p:sldLayoutId id="214748474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7987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7987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48" r:id="rId1"/>
    <p:sldLayoutId id="2147484749" r:id="rId2"/>
    <p:sldLayoutId id="2147484750" r:id="rId3"/>
    <p:sldLayoutId id="2147484751" r:id="rId4"/>
    <p:sldLayoutId id="2147484752" r:id="rId5"/>
    <p:sldLayoutId id="2147484753" r:id="rId6"/>
    <p:sldLayoutId id="2147484754" r:id="rId7"/>
    <p:sldLayoutId id="2147484755" r:id="rId8"/>
    <p:sldLayoutId id="2147484756" r:id="rId9"/>
    <p:sldLayoutId id="2147484757" r:id="rId10"/>
    <p:sldLayoutId id="2147484758"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089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089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59" r:id="rId1"/>
    <p:sldLayoutId id="2147484760" r:id="rId2"/>
    <p:sldLayoutId id="2147484761" r:id="rId3"/>
    <p:sldLayoutId id="2147484762" r:id="rId4"/>
    <p:sldLayoutId id="2147484763" r:id="rId5"/>
    <p:sldLayoutId id="2147484764" r:id="rId6"/>
    <p:sldLayoutId id="2147484765" r:id="rId7"/>
    <p:sldLayoutId id="2147484766" r:id="rId8"/>
    <p:sldLayoutId id="2147484767" r:id="rId9"/>
    <p:sldLayoutId id="2147484768" r:id="rId10"/>
    <p:sldLayoutId id="214748476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192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192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70" r:id="rId1"/>
    <p:sldLayoutId id="2147484771" r:id="rId2"/>
    <p:sldLayoutId id="2147484772" r:id="rId3"/>
    <p:sldLayoutId id="2147484773" r:id="rId4"/>
    <p:sldLayoutId id="2147484774" r:id="rId5"/>
    <p:sldLayoutId id="2147484775" r:id="rId6"/>
    <p:sldLayoutId id="2147484776" r:id="rId7"/>
    <p:sldLayoutId id="2147484777" r:id="rId8"/>
    <p:sldLayoutId id="2147484778" r:id="rId9"/>
    <p:sldLayoutId id="2147484779" r:id="rId10"/>
    <p:sldLayoutId id="214748478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294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294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9219"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9220" name="日期占位符 2"/>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213AC04B-42DE-409F-A658-E6657FBC0F22}" type="datetime1">
              <a:rPr lang="zh-CN" altLang="en-US"/>
              <a:pPr>
                <a:defRPr/>
              </a:pPr>
              <a:t>17/9/18</a:t>
            </a:fld>
            <a:endParaRPr lang="zh-CN" altLang="en-US" sz="1700">
              <a:solidFill>
                <a:srgbClr val="000000"/>
              </a:solidFill>
            </a:endParaRPr>
          </a:p>
        </p:txBody>
      </p:sp>
      <p:sp>
        <p:nvSpPr>
          <p:cNvPr id="9221" name="页脚占位符 3"/>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9222" name="灯片编号占位符 4"/>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CEBA973E-7D4F-4F38-8FB1-C03144FFB415}"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397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397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792" r:id="rId1"/>
    <p:sldLayoutId id="2147484793" r:id="rId2"/>
    <p:sldLayoutId id="2147484794" r:id="rId3"/>
    <p:sldLayoutId id="2147484795" r:id="rId4"/>
    <p:sldLayoutId id="2147484796" r:id="rId5"/>
    <p:sldLayoutId id="2147484797" r:id="rId6"/>
    <p:sldLayoutId id="2147484798" r:id="rId7"/>
    <p:sldLayoutId id="2147484799" r:id="rId8"/>
    <p:sldLayoutId id="2147484800" r:id="rId9"/>
    <p:sldLayoutId id="2147484801" r:id="rId10"/>
    <p:sldLayoutId id="214748480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499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499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601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601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14" r:id="rId1"/>
    <p:sldLayoutId id="2147484815" r:id="rId2"/>
    <p:sldLayoutId id="2147484816" r:id="rId3"/>
    <p:sldLayoutId id="2147484817" r:id="rId4"/>
    <p:sldLayoutId id="2147484818" r:id="rId5"/>
    <p:sldLayoutId id="2147484819" r:id="rId6"/>
    <p:sldLayoutId id="2147484820" r:id="rId7"/>
    <p:sldLayoutId id="2147484821" r:id="rId8"/>
    <p:sldLayoutId id="2147484822" r:id="rId9"/>
    <p:sldLayoutId id="2147484823" r:id="rId10"/>
    <p:sldLayoutId id="214748482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704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704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25" r:id="rId1"/>
    <p:sldLayoutId id="2147484826" r:id="rId2"/>
    <p:sldLayoutId id="2147484827" r:id="rId3"/>
    <p:sldLayoutId id="2147484828" r:id="rId4"/>
    <p:sldLayoutId id="2147484829" r:id="rId5"/>
    <p:sldLayoutId id="2147484830" r:id="rId6"/>
    <p:sldLayoutId id="2147484831" r:id="rId7"/>
    <p:sldLayoutId id="2147484832" r:id="rId8"/>
    <p:sldLayoutId id="2147484833" r:id="rId9"/>
    <p:sldLayoutId id="2147484834" r:id="rId10"/>
    <p:sldLayoutId id="214748483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806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806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8909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8909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47" r:id="rId1"/>
    <p:sldLayoutId id="2147484848" r:id="rId2"/>
    <p:sldLayoutId id="2147484849" r:id="rId3"/>
    <p:sldLayoutId id="2147484850" r:id="rId4"/>
    <p:sldLayoutId id="2147484851" r:id="rId5"/>
    <p:sldLayoutId id="2147484852" r:id="rId6"/>
    <p:sldLayoutId id="2147484853" r:id="rId7"/>
    <p:sldLayoutId id="2147484854" r:id="rId8"/>
    <p:sldLayoutId id="2147484855" r:id="rId9"/>
    <p:sldLayoutId id="2147484856" r:id="rId10"/>
    <p:sldLayoutId id="214748485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011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011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58" r:id="rId1"/>
    <p:sldLayoutId id="2147484859" r:id="rId2"/>
    <p:sldLayoutId id="2147484860" r:id="rId3"/>
    <p:sldLayoutId id="2147484861" r:id="rId4"/>
    <p:sldLayoutId id="2147484862" r:id="rId5"/>
    <p:sldLayoutId id="2147484863" r:id="rId6"/>
    <p:sldLayoutId id="2147484864" r:id="rId7"/>
    <p:sldLayoutId id="2147484865" r:id="rId8"/>
    <p:sldLayoutId id="2147484866" r:id="rId9"/>
    <p:sldLayoutId id="2147484867" r:id="rId10"/>
    <p:sldLayoutId id="2147484868"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113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113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69" r:id="rId1"/>
    <p:sldLayoutId id="2147484870" r:id="rId2"/>
    <p:sldLayoutId id="2147484871" r:id="rId3"/>
    <p:sldLayoutId id="2147484872" r:id="rId4"/>
    <p:sldLayoutId id="2147484873" r:id="rId5"/>
    <p:sldLayoutId id="2147484874" r:id="rId6"/>
    <p:sldLayoutId id="2147484875" r:id="rId7"/>
    <p:sldLayoutId id="2147484876" r:id="rId8"/>
    <p:sldLayoutId id="2147484877" r:id="rId9"/>
    <p:sldLayoutId id="2147484878" r:id="rId10"/>
    <p:sldLayoutId id="214748487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216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216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80" r:id="rId1"/>
    <p:sldLayoutId id="2147484881" r:id="rId2"/>
    <p:sldLayoutId id="2147484882" r:id="rId3"/>
    <p:sldLayoutId id="2147484883" r:id="rId4"/>
    <p:sldLayoutId id="2147484884" r:id="rId5"/>
    <p:sldLayoutId id="2147484885" r:id="rId6"/>
    <p:sldLayoutId id="2147484886" r:id="rId7"/>
    <p:sldLayoutId id="2147484887" r:id="rId8"/>
    <p:sldLayoutId id="2147484888" r:id="rId9"/>
    <p:sldLayoutId id="2147484889" r:id="rId10"/>
    <p:sldLayoutId id="214748489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318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318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891"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 id="214748490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30079" y="290532"/>
            <a:ext cx="11341417" cy="1209146"/>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30079" y="1692805"/>
            <a:ext cx="11341417" cy="478788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44" name="日期占位符 1"/>
          <p:cNvSpPr>
            <a:spLocks noGrp="1" noChangeArrowheads="1"/>
          </p:cNvSpPr>
          <p:nvPr>
            <p:ph type="dt" sz="half" idx="2"/>
          </p:nvPr>
        </p:nvSpPr>
        <p:spPr bwMode="auto">
          <a:xfrm>
            <a:off x="630079"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eaLnBrk="1" hangingPunct="1">
              <a:defRPr sz="1100">
                <a:solidFill>
                  <a:srgbClr val="898989"/>
                </a:solidFill>
              </a:defRPr>
            </a:lvl1pPr>
          </a:lstStyle>
          <a:p>
            <a:pPr>
              <a:defRPr/>
            </a:pPr>
            <a:fld id="{AF4E0A42-A4F2-4F53-9D09-13CCA8C1E9AB}" type="datetime1">
              <a:rPr lang="zh-CN" altLang="en-US"/>
              <a:pPr>
                <a:defRPr/>
              </a:pPr>
              <a:t>17/9/18</a:t>
            </a:fld>
            <a:endParaRPr lang="zh-CN" altLang="en-US" sz="1700">
              <a:solidFill>
                <a:srgbClr val="000000"/>
              </a:solidFill>
            </a:endParaRPr>
          </a:p>
        </p:txBody>
      </p:sp>
      <p:sp>
        <p:nvSpPr>
          <p:cNvPr id="10245" name="页脚占位符 2"/>
          <p:cNvSpPr>
            <a:spLocks noGrp="1" noChangeArrowheads="1"/>
          </p:cNvSpPr>
          <p:nvPr>
            <p:ph type="ftr" sz="quarter" idx="3"/>
          </p:nvPr>
        </p:nvSpPr>
        <p:spPr bwMode="auto">
          <a:xfrm>
            <a:off x="4305540" y="6724196"/>
            <a:ext cx="399049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ctr" eaLnBrk="1" hangingPunct="1">
              <a:defRPr sz="1100">
                <a:solidFill>
                  <a:srgbClr val="898989"/>
                </a:solidFill>
              </a:defRPr>
            </a:lvl1pPr>
          </a:lstStyle>
          <a:p>
            <a:pPr>
              <a:defRPr/>
            </a:pPr>
            <a:endParaRPr lang="zh-CN" altLang="en-US"/>
          </a:p>
        </p:txBody>
      </p:sp>
      <p:sp>
        <p:nvSpPr>
          <p:cNvPr id="10246" name="灯片编号占位符 3"/>
          <p:cNvSpPr>
            <a:spLocks noGrp="1" noChangeArrowheads="1"/>
          </p:cNvSpPr>
          <p:nvPr>
            <p:ph type="sldNum" sz="quarter" idx="4"/>
          </p:nvPr>
        </p:nvSpPr>
        <p:spPr bwMode="auto">
          <a:xfrm>
            <a:off x="9031128" y="6724196"/>
            <a:ext cx="2940368" cy="386255"/>
          </a:xfrm>
          <a:prstGeom prst="rect">
            <a:avLst/>
          </a:prstGeom>
          <a:noFill/>
          <a:ln>
            <a:noFill/>
          </a:ln>
          <a:extLst/>
        </p:spPr>
        <p:txBody>
          <a:bodyPr vert="horz" wrap="square" lIns="84662" tIns="42331" rIns="84662" bIns="42331" numCol="1" anchor="ctr" anchorCtr="0" compatLnSpc="1">
            <a:prstTxWarp prst="textNoShape">
              <a:avLst/>
            </a:prstTxWarp>
          </a:bodyPr>
          <a:lstStyle>
            <a:lvl1pPr algn="r" eaLnBrk="1" hangingPunct="1">
              <a:defRPr sz="1100">
                <a:solidFill>
                  <a:srgbClr val="898989"/>
                </a:solidFill>
              </a:defRPr>
            </a:lvl1pPr>
          </a:lstStyle>
          <a:p>
            <a:pPr>
              <a:defRPr/>
            </a:pPr>
            <a:fld id="{953F410C-5C80-4A98-BF76-568882507C4B}" type="slidenum">
              <a:rPr lang="zh-CN" altLang="en-US"/>
              <a:pPr>
                <a:defRPr/>
              </a:pPr>
              <a:t>‹#›</a:t>
            </a:fld>
            <a:endParaRPr lang="zh-CN" altLang="en-US" sz="1700">
              <a:solidFill>
                <a:srgbClr val="000000"/>
              </a:solidFill>
            </a:endParaRPr>
          </a:p>
        </p:txBody>
      </p: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transition xmlns:p14="http://schemas.microsoft.com/office/powerpoint/2010/main" spd="slow" advClick="0" advTm="3000"/>
  <p:txStyles>
    <p:titleStyle>
      <a:lvl1pPr marL="846620" indent="-846620" algn="ctr" rtl="0" eaLnBrk="0" fontAlgn="base" hangingPunct="0">
        <a:spcBef>
          <a:spcPct val="0"/>
        </a:spcBef>
        <a:spcAft>
          <a:spcPct val="0"/>
        </a:spcAft>
        <a:defRPr sz="4100">
          <a:solidFill>
            <a:schemeClr val="tx1"/>
          </a:solidFill>
          <a:latin typeface="+mj-lt"/>
          <a:ea typeface="+mj-ea"/>
          <a:cs typeface="+mj-cs"/>
          <a:sym typeface="Calibri" pitchFamily="34" charset="0"/>
        </a:defRPr>
      </a:lvl1pPr>
      <a:lvl2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2pPr>
      <a:lvl3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3pPr>
      <a:lvl4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4pPr>
      <a:lvl5pPr marL="84662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5pPr>
      <a:lvl6pPr marL="126993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6pPr>
      <a:lvl7pPr marL="169324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7pPr>
      <a:lvl8pPr marL="211655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8pPr>
      <a:lvl9pPr marL="2539860" indent="-846620" algn="ctr" rtl="0" eaLnBrk="0" fontAlgn="base" hangingPunct="0">
        <a:spcBef>
          <a:spcPct val="0"/>
        </a:spcBef>
        <a:spcAft>
          <a:spcPct val="0"/>
        </a:spcAft>
        <a:defRPr sz="4100">
          <a:solidFill>
            <a:schemeClr val="tx1"/>
          </a:solidFill>
          <a:latin typeface="Calibri" pitchFamily="34" charset="0"/>
          <a:ea typeface="宋体" pitchFamily="2" charset="-122"/>
          <a:sym typeface="Calibri" pitchFamily="34" charset="0"/>
        </a:defRPr>
      </a:lvl9pPr>
    </p:titleStyle>
    <p:bodyStyle>
      <a:lvl1pPr marL="317483" indent="-317483" algn="l" rtl="0" eaLnBrk="0" fontAlgn="base" hangingPunct="0">
        <a:spcBef>
          <a:spcPct val="20000"/>
        </a:spcBef>
        <a:spcAft>
          <a:spcPct val="0"/>
        </a:spcAft>
        <a:buFont typeface="Arial" pitchFamily="34" charset="0"/>
        <a:buChar char="•"/>
        <a:defRPr sz="3000">
          <a:solidFill>
            <a:schemeClr val="tx1"/>
          </a:solidFill>
          <a:latin typeface="+mn-lt"/>
          <a:ea typeface="+mn-ea"/>
          <a:cs typeface="+mn-cs"/>
          <a:sym typeface="Calibri" pitchFamily="34" charset="0"/>
        </a:defRPr>
      </a:lvl1pPr>
      <a:lvl2pPr marL="687879" indent="-264569" algn="l" rtl="0" eaLnBrk="0" fontAlgn="base" hangingPunct="0">
        <a:spcBef>
          <a:spcPct val="20000"/>
        </a:spcBef>
        <a:spcAft>
          <a:spcPct val="0"/>
        </a:spcAft>
        <a:buFont typeface="Arial" pitchFamily="34" charset="0"/>
        <a:buChar char="–"/>
        <a:defRPr sz="2600">
          <a:solidFill>
            <a:schemeClr val="tx1"/>
          </a:solidFill>
          <a:latin typeface="+mn-lt"/>
          <a:ea typeface="+mn-ea"/>
          <a:sym typeface="Calibri" pitchFamily="34" charset="0"/>
        </a:defRPr>
      </a:lvl2pPr>
      <a:lvl3pPr marL="1058275" indent="-211655" algn="l"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3pPr>
      <a:lvl4pPr marL="148158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4pPr>
      <a:lvl5pPr marL="190489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5pPr>
      <a:lvl6pPr marL="232820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6pPr>
      <a:lvl7pPr marL="275151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7pPr>
      <a:lvl8pPr marL="317482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8pPr>
      <a:lvl9pPr marL="3598135" indent="-211655" algn="l"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421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421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02" r:id="rId1"/>
    <p:sldLayoutId id="2147484903" r:id="rId2"/>
    <p:sldLayoutId id="2147484904" r:id="rId3"/>
    <p:sldLayoutId id="2147484905" r:id="rId4"/>
    <p:sldLayoutId id="2147484906" r:id="rId5"/>
    <p:sldLayoutId id="2147484907" r:id="rId6"/>
    <p:sldLayoutId id="2147484908" r:id="rId7"/>
    <p:sldLayoutId id="2147484909" r:id="rId8"/>
    <p:sldLayoutId id="2147484910" r:id="rId9"/>
    <p:sldLayoutId id="2147484911" r:id="rId10"/>
    <p:sldLayoutId id="2147484912"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523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523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13" r:id="rId1"/>
    <p:sldLayoutId id="2147484914" r:id="rId2"/>
    <p:sldLayoutId id="2147484915" r:id="rId3"/>
    <p:sldLayoutId id="2147484916" r:id="rId4"/>
    <p:sldLayoutId id="2147484917" r:id="rId5"/>
    <p:sldLayoutId id="2147484918" r:id="rId6"/>
    <p:sldLayoutId id="2147484919" r:id="rId7"/>
    <p:sldLayoutId id="2147484920" r:id="rId8"/>
    <p:sldLayoutId id="2147484921" r:id="rId9"/>
    <p:sldLayoutId id="2147484922" r:id="rId10"/>
    <p:sldLayoutId id="2147484923"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625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625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24" r:id="rId1"/>
    <p:sldLayoutId id="2147484925" r:id="rId2"/>
    <p:sldLayoutId id="2147484926" r:id="rId3"/>
    <p:sldLayoutId id="2147484927" r:id="rId4"/>
    <p:sldLayoutId id="2147484928" r:id="rId5"/>
    <p:sldLayoutId id="2147484929" r:id="rId6"/>
    <p:sldLayoutId id="2147484930" r:id="rId7"/>
    <p:sldLayoutId id="2147484931" r:id="rId8"/>
    <p:sldLayoutId id="2147484932" r:id="rId9"/>
    <p:sldLayoutId id="2147484933" r:id="rId10"/>
    <p:sldLayoutId id="2147484934"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728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728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35" r:id="rId1"/>
    <p:sldLayoutId id="2147484936" r:id="rId2"/>
    <p:sldLayoutId id="2147484937" r:id="rId3"/>
    <p:sldLayoutId id="2147484938" r:id="rId4"/>
    <p:sldLayoutId id="2147484939" r:id="rId5"/>
    <p:sldLayoutId id="2147484940" r:id="rId6"/>
    <p:sldLayoutId id="2147484941" r:id="rId7"/>
    <p:sldLayoutId id="2147484942" r:id="rId8"/>
    <p:sldLayoutId id="2147484943" r:id="rId9"/>
    <p:sldLayoutId id="2147484944" r:id="rId10"/>
    <p:sldLayoutId id="2147484945"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830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830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46" r:id="rId1"/>
    <p:sldLayoutId id="2147484947" r:id="rId2"/>
    <p:sldLayoutId id="2147484948" r:id="rId3"/>
    <p:sldLayoutId id="2147484949" r:id="rId4"/>
    <p:sldLayoutId id="2147484950" r:id="rId5"/>
    <p:sldLayoutId id="2147484951" r:id="rId6"/>
    <p:sldLayoutId id="2147484952" r:id="rId7"/>
    <p:sldLayoutId id="2147484953" r:id="rId8"/>
    <p:sldLayoutId id="2147484954" r:id="rId9"/>
    <p:sldLayoutId id="2147484955" r:id="rId10"/>
    <p:sldLayoutId id="2147484956"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99330"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99331"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57" r:id="rId1"/>
    <p:sldLayoutId id="2147484958" r:id="rId2"/>
    <p:sldLayoutId id="2147484959" r:id="rId3"/>
    <p:sldLayoutId id="2147484960" r:id="rId4"/>
    <p:sldLayoutId id="2147484961" r:id="rId5"/>
    <p:sldLayoutId id="2147484962" r:id="rId6"/>
    <p:sldLayoutId id="2147484963" r:id="rId7"/>
    <p:sldLayoutId id="2147484964" r:id="rId8"/>
    <p:sldLayoutId id="2147484965" r:id="rId9"/>
    <p:sldLayoutId id="2147484966" r:id="rId10"/>
    <p:sldLayoutId id="2147484967"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0354"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0355"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68" r:id="rId1"/>
    <p:sldLayoutId id="2147484969" r:id="rId2"/>
    <p:sldLayoutId id="2147484970" r:id="rId3"/>
    <p:sldLayoutId id="2147484971" r:id="rId4"/>
    <p:sldLayoutId id="2147484972" r:id="rId5"/>
    <p:sldLayoutId id="2147484973" r:id="rId6"/>
    <p:sldLayoutId id="2147484974" r:id="rId7"/>
    <p:sldLayoutId id="2147484975" r:id="rId8"/>
    <p:sldLayoutId id="2147484976" r:id="rId9"/>
    <p:sldLayoutId id="2147484977" r:id="rId10"/>
    <p:sldLayoutId id="2147484978"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1378"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1379"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79" r:id="rId1"/>
    <p:sldLayoutId id="2147484980" r:id="rId2"/>
    <p:sldLayoutId id="2147484981" r:id="rId3"/>
    <p:sldLayoutId id="2147484982" r:id="rId4"/>
    <p:sldLayoutId id="2147484983" r:id="rId5"/>
    <p:sldLayoutId id="2147484984" r:id="rId6"/>
    <p:sldLayoutId id="2147484985" r:id="rId7"/>
    <p:sldLayoutId id="2147484986" r:id="rId8"/>
    <p:sldLayoutId id="2147484987" r:id="rId9"/>
    <p:sldLayoutId id="2147484988" r:id="rId10"/>
    <p:sldLayoutId id="2147484989"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2402"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2403"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990"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103426" name="标题占位符 1"/>
          <p:cNvSpPr>
            <a:spLocks noGrp="1" noChangeArrowheads="1"/>
          </p:cNvSpPr>
          <p:nvPr>
            <p:ph type="title"/>
          </p:nvPr>
        </p:nvSpPr>
        <p:spPr bwMode="auto">
          <a:xfrm>
            <a:off x="866359" y="386257"/>
            <a:ext cx="10868858" cy="1402273"/>
          </a:xfrm>
          <a:prstGeom prst="rect">
            <a:avLst/>
          </a:prstGeom>
          <a:noFill/>
          <a:ln w="9525">
            <a:noFill/>
            <a:miter lim="800000"/>
            <a:headEnd/>
            <a:tailEnd/>
          </a:ln>
        </p:spPr>
        <p:txBody>
          <a:bodyPr vert="horz" wrap="square" lIns="84662" tIns="42331" rIns="84662" bIns="42331" numCol="1" anchor="ctr" anchorCtr="0" compatLnSpc="1">
            <a:prstTxWarp prst="textNoShape">
              <a:avLst/>
            </a:prstTxWarp>
          </a:bodyPr>
          <a:lstStyle/>
          <a:p>
            <a:pPr lvl="0"/>
            <a:r>
              <a:rPr lang="zh-CN" smtClean="0"/>
              <a:t>单击此处编辑母版标题样式</a:t>
            </a:r>
          </a:p>
        </p:txBody>
      </p:sp>
      <p:sp>
        <p:nvSpPr>
          <p:cNvPr id="103427" name="文本占位符 2"/>
          <p:cNvSpPr>
            <a:spLocks noGrp="1" noChangeArrowheads="1"/>
          </p:cNvSpPr>
          <p:nvPr>
            <p:ph type="body" idx="1"/>
          </p:nvPr>
        </p:nvSpPr>
        <p:spPr bwMode="auto">
          <a:xfrm>
            <a:off x="866359" y="1931275"/>
            <a:ext cx="10868858" cy="4603152"/>
          </a:xfrm>
          <a:prstGeom prst="rect">
            <a:avLst/>
          </a:prstGeom>
          <a:noFill/>
          <a:ln w="9525">
            <a:noFill/>
            <a:miter lim="800000"/>
            <a:headEnd/>
            <a:tailEnd/>
          </a:ln>
        </p:spPr>
        <p:txBody>
          <a:bodyPr vert="horz" wrap="square" lIns="84662" tIns="42331" rIns="84662" bIns="42331"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5001" r:id="rId1"/>
    <p:sldLayoutId id="2147485002" r:id="rId2"/>
    <p:sldLayoutId id="2147485003" r:id="rId3"/>
    <p:sldLayoutId id="2147485004" r:id="rId4"/>
    <p:sldLayoutId id="2147485005" r:id="rId5"/>
    <p:sldLayoutId id="2147485006" r:id="rId6"/>
    <p:sldLayoutId id="2147485007" r:id="rId7"/>
    <p:sldLayoutId id="2147485008" r:id="rId8"/>
    <p:sldLayoutId id="2147485009" r:id="rId9"/>
    <p:sldLayoutId id="2147485010" r:id="rId10"/>
    <p:sldLayoutId id="2147485011" r:id="rId11"/>
  </p:sldLayoutIdLst>
  <p:txStyles>
    <p:titleStyle>
      <a:lvl1pPr algn="l" rtl="0" eaLnBrk="0" fontAlgn="base" hangingPunct="0">
        <a:lnSpc>
          <a:spcPct val="90000"/>
        </a:lnSpc>
        <a:spcBef>
          <a:spcPct val="0"/>
        </a:spcBef>
        <a:spcAft>
          <a:spcPct val="0"/>
        </a:spcAft>
        <a:defRPr sz="4100">
          <a:solidFill>
            <a:schemeClr val="tx1"/>
          </a:solidFill>
          <a:latin typeface="+mj-lt"/>
          <a:ea typeface="+mj-ea"/>
          <a:cs typeface="+mj-cs"/>
        </a:defRPr>
      </a:lvl1pPr>
      <a:lvl2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100">
          <a:solidFill>
            <a:schemeClr val="tx1"/>
          </a:solidFill>
          <a:latin typeface="Calibri Light" pitchFamily="34" charset="0"/>
          <a:ea typeface="宋体" pitchFamily="2" charset="-122"/>
        </a:defRPr>
      </a:lvl5pPr>
      <a:lvl6pPr marL="423310" algn="l" rtl="0" fontAlgn="base">
        <a:lnSpc>
          <a:spcPct val="90000"/>
        </a:lnSpc>
        <a:spcBef>
          <a:spcPct val="0"/>
        </a:spcBef>
        <a:spcAft>
          <a:spcPct val="0"/>
        </a:spcAft>
        <a:defRPr sz="4100">
          <a:solidFill>
            <a:schemeClr val="tx1"/>
          </a:solidFill>
          <a:latin typeface="Calibri Light" pitchFamily="34" charset="0"/>
          <a:ea typeface="宋体" pitchFamily="2" charset="-122"/>
        </a:defRPr>
      </a:lvl6pPr>
      <a:lvl7pPr marL="846620" algn="l" rtl="0" fontAlgn="base">
        <a:lnSpc>
          <a:spcPct val="90000"/>
        </a:lnSpc>
        <a:spcBef>
          <a:spcPct val="0"/>
        </a:spcBef>
        <a:spcAft>
          <a:spcPct val="0"/>
        </a:spcAft>
        <a:defRPr sz="4100">
          <a:solidFill>
            <a:schemeClr val="tx1"/>
          </a:solidFill>
          <a:latin typeface="Calibri Light" pitchFamily="34" charset="0"/>
          <a:ea typeface="宋体" pitchFamily="2" charset="-122"/>
        </a:defRPr>
      </a:lvl7pPr>
      <a:lvl8pPr marL="1269930" algn="l" rtl="0" fontAlgn="base">
        <a:lnSpc>
          <a:spcPct val="90000"/>
        </a:lnSpc>
        <a:spcBef>
          <a:spcPct val="0"/>
        </a:spcBef>
        <a:spcAft>
          <a:spcPct val="0"/>
        </a:spcAft>
        <a:defRPr sz="4100">
          <a:solidFill>
            <a:schemeClr val="tx1"/>
          </a:solidFill>
          <a:latin typeface="Calibri Light" pitchFamily="34" charset="0"/>
          <a:ea typeface="宋体" pitchFamily="2" charset="-122"/>
        </a:defRPr>
      </a:lvl8pPr>
      <a:lvl9pPr marL="1693240" algn="l" rtl="0" fontAlgn="base">
        <a:lnSpc>
          <a:spcPct val="90000"/>
        </a:lnSpc>
        <a:spcBef>
          <a:spcPct val="0"/>
        </a:spcBef>
        <a:spcAft>
          <a:spcPct val="0"/>
        </a:spcAft>
        <a:defRPr sz="4100">
          <a:solidFill>
            <a:schemeClr val="tx1"/>
          </a:solidFill>
          <a:latin typeface="Calibri Light" pitchFamily="34" charset="0"/>
          <a:ea typeface="宋体" pitchFamily="2" charset="-122"/>
        </a:defRPr>
      </a:lvl9pPr>
    </p:titleStyle>
    <p:bodyStyle>
      <a:lvl1pPr marL="211655" indent="-211655" algn="l" rtl="0" eaLnBrk="0" fontAlgn="base" hangingPunct="0">
        <a:lnSpc>
          <a:spcPct val="90000"/>
        </a:lnSpc>
        <a:spcBef>
          <a:spcPts val="926"/>
        </a:spcBef>
        <a:spcAft>
          <a:spcPct val="0"/>
        </a:spcAft>
        <a:buFont typeface="Arial" pitchFamily="34" charset="0"/>
        <a:buChar char="•"/>
        <a:defRPr sz="2600">
          <a:solidFill>
            <a:schemeClr val="tx1"/>
          </a:solidFill>
          <a:latin typeface="+mn-lt"/>
          <a:ea typeface="+mn-ea"/>
          <a:cs typeface="+mn-cs"/>
        </a:defRPr>
      </a:lvl1pPr>
      <a:lvl2pPr marL="634965" indent="-211655" algn="l" rtl="0" eaLnBrk="0" fontAlgn="base" hangingPunct="0">
        <a:lnSpc>
          <a:spcPct val="90000"/>
        </a:lnSpc>
        <a:spcBef>
          <a:spcPts val="463"/>
        </a:spcBef>
        <a:spcAft>
          <a:spcPct val="0"/>
        </a:spcAft>
        <a:buFont typeface="Arial" pitchFamily="34" charset="0"/>
        <a:buChar char="•"/>
        <a:defRPr sz="2200">
          <a:solidFill>
            <a:schemeClr val="tx1"/>
          </a:solidFill>
          <a:latin typeface="+mn-lt"/>
          <a:ea typeface="+mn-ea"/>
        </a:defRPr>
      </a:lvl2pPr>
      <a:lvl3pPr marL="1058275" indent="-211655" algn="l" rtl="0" eaLnBrk="0" fontAlgn="base" hangingPunct="0">
        <a:lnSpc>
          <a:spcPct val="90000"/>
        </a:lnSpc>
        <a:spcBef>
          <a:spcPts val="463"/>
        </a:spcBef>
        <a:spcAft>
          <a:spcPct val="0"/>
        </a:spcAft>
        <a:buFont typeface="Arial" pitchFamily="34" charset="0"/>
        <a:buChar char="•"/>
        <a:defRPr sz="1900">
          <a:solidFill>
            <a:schemeClr val="tx1"/>
          </a:solidFill>
          <a:latin typeface="+mn-lt"/>
          <a:ea typeface="+mn-ea"/>
        </a:defRPr>
      </a:lvl3pPr>
      <a:lvl4pPr marL="148158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4pPr>
      <a:lvl5pPr marL="1904895" indent="-211655" algn="l" rtl="0" eaLnBrk="0" fontAlgn="base" hangingPunct="0">
        <a:lnSpc>
          <a:spcPct val="90000"/>
        </a:lnSpc>
        <a:spcBef>
          <a:spcPts val="463"/>
        </a:spcBef>
        <a:spcAft>
          <a:spcPct val="0"/>
        </a:spcAft>
        <a:buFont typeface="Arial" pitchFamily="34" charset="0"/>
        <a:buChar char="•"/>
        <a:defRPr>
          <a:solidFill>
            <a:schemeClr val="tx1"/>
          </a:solidFill>
          <a:latin typeface="+mn-lt"/>
          <a:ea typeface="+mn-ea"/>
        </a:defRPr>
      </a:lvl5pPr>
      <a:lvl6pPr marL="232820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6pPr>
      <a:lvl7pPr marL="275151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7pPr>
      <a:lvl8pPr marL="317482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8pPr>
      <a:lvl9pPr marL="3598135" indent="-211655" algn="l" rtl="0" fontAlgn="base">
        <a:lnSpc>
          <a:spcPct val="90000"/>
        </a:lnSpc>
        <a:spcBef>
          <a:spcPts val="463"/>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846620" rtl="0" eaLnBrk="1" latinLnBrk="0" hangingPunct="1">
        <a:defRPr sz="1700" kern="1200">
          <a:solidFill>
            <a:schemeClr val="tx1"/>
          </a:solidFill>
          <a:latin typeface="+mn-lt"/>
          <a:ea typeface="+mn-ea"/>
          <a:cs typeface="+mn-cs"/>
        </a:defRPr>
      </a:lvl1pPr>
      <a:lvl2pPr marL="423310" algn="l" defTabSz="846620" rtl="0" eaLnBrk="1" latinLnBrk="0" hangingPunct="1">
        <a:defRPr sz="1700" kern="1200">
          <a:solidFill>
            <a:schemeClr val="tx1"/>
          </a:solidFill>
          <a:latin typeface="+mn-lt"/>
          <a:ea typeface="+mn-ea"/>
          <a:cs typeface="+mn-cs"/>
        </a:defRPr>
      </a:lvl2pPr>
      <a:lvl3pPr marL="846620" algn="l" defTabSz="846620" rtl="0" eaLnBrk="1" latinLnBrk="0" hangingPunct="1">
        <a:defRPr sz="1700" kern="1200">
          <a:solidFill>
            <a:schemeClr val="tx1"/>
          </a:solidFill>
          <a:latin typeface="+mn-lt"/>
          <a:ea typeface="+mn-ea"/>
          <a:cs typeface="+mn-cs"/>
        </a:defRPr>
      </a:lvl3pPr>
      <a:lvl4pPr marL="1269930" algn="l" defTabSz="846620" rtl="0" eaLnBrk="1" latinLnBrk="0" hangingPunct="1">
        <a:defRPr sz="1700" kern="1200">
          <a:solidFill>
            <a:schemeClr val="tx1"/>
          </a:solidFill>
          <a:latin typeface="+mn-lt"/>
          <a:ea typeface="+mn-ea"/>
          <a:cs typeface="+mn-cs"/>
        </a:defRPr>
      </a:lvl4pPr>
      <a:lvl5pPr marL="1693240" algn="l" defTabSz="846620" rtl="0" eaLnBrk="1" latinLnBrk="0" hangingPunct="1">
        <a:defRPr sz="1700" kern="1200">
          <a:solidFill>
            <a:schemeClr val="tx1"/>
          </a:solidFill>
          <a:latin typeface="+mn-lt"/>
          <a:ea typeface="+mn-ea"/>
          <a:cs typeface="+mn-cs"/>
        </a:defRPr>
      </a:lvl5pPr>
      <a:lvl6pPr marL="2116550" algn="l" defTabSz="846620" rtl="0" eaLnBrk="1" latinLnBrk="0" hangingPunct="1">
        <a:defRPr sz="1700" kern="1200">
          <a:solidFill>
            <a:schemeClr val="tx1"/>
          </a:solidFill>
          <a:latin typeface="+mn-lt"/>
          <a:ea typeface="+mn-ea"/>
          <a:cs typeface="+mn-cs"/>
        </a:defRPr>
      </a:lvl6pPr>
      <a:lvl7pPr marL="2539860" algn="l" defTabSz="846620" rtl="0" eaLnBrk="1" latinLnBrk="0" hangingPunct="1">
        <a:defRPr sz="1700" kern="1200">
          <a:solidFill>
            <a:schemeClr val="tx1"/>
          </a:solidFill>
          <a:latin typeface="+mn-lt"/>
          <a:ea typeface="+mn-ea"/>
          <a:cs typeface="+mn-cs"/>
        </a:defRPr>
      </a:lvl7pPr>
      <a:lvl8pPr marL="2963170" algn="l" defTabSz="846620" rtl="0" eaLnBrk="1" latinLnBrk="0" hangingPunct="1">
        <a:defRPr sz="1700" kern="1200">
          <a:solidFill>
            <a:schemeClr val="tx1"/>
          </a:solidFill>
          <a:latin typeface="+mn-lt"/>
          <a:ea typeface="+mn-ea"/>
          <a:cs typeface="+mn-cs"/>
        </a:defRPr>
      </a:lvl8pPr>
      <a:lvl9pPr marL="3386480" algn="l" defTabSz="8466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omments" Target="../comments/commen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omments" Target="../comments/commen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comments" Target="../comments/commen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omments" Target="../comments/commen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comments" Target="../comments/commen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comments" Target="../comments/commen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comments" Target="../comments/commen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991050" y="1741170"/>
            <a:ext cx="8630625" cy="2153892"/>
            <a:chOff x="1914144" y="1658112"/>
            <a:chExt cx="8350113" cy="2036064"/>
          </a:xfrm>
        </p:grpSpPr>
        <p:sp>
          <p:nvSpPr>
            <p:cNvPr id="114694" name="文本框 35"/>
            <p:cNvSpPr txBox="1">
              <a:spLocks noChangeArrowheads="1"/>
            </p:cNvSpPr>
            <p:nvPr/>
          </p:nvSpPr>
          <p:spPr bwMode="auto">
            <a:xfrm>
              <a:off x="2748217" y="2308520"/>
              <a:ext cx="6676198" cy="901913"/>
            </a:xfrm>
            <a:prstGeom prst="rect">
              <a:avLst/>
            </a:prstGeom>
            <a:noFill/>
            <a:ln w="9525">
              <a:noFill/>
              <a:miter lim="800000"/>
              <a:headEnd/>
              <a:tailEnd/>
            </a:ln>
          </p:spPr>
          <p:txBody>
            <a:bodyPr wrap="square">
              <a:spAutoFit/>
            </a:bodyPr>
            <a:lstStyle/>
            <a:p>
              <a:pPr algn="ctr" eaLnBrk="1" hangingPunct="1"/>
              <a:r>
                <a:rPr lang="zh-CN" altLang="en-US" sz="5600" b="1" dirty="0" smtClean="0">
                  <a:solidFill>
                    <a:srgbClr val="275A66"/>
                  </a:solidFill>
                  <a:latin typeface="微软雅黑" pitchFamily="34" charset="-122"/>
                  <a:ea typeface="微软雅黑" pitchFamily="34" charset="-122"/>
                </a:rPr>
                <a:t>算法精讲</a:t>
              </a:r>
              <a:endParaRPr lang="zh-CN" altLang="en-US" sz="5600" b="1" dirty="0">
                <a:solidFill>
                  <a:srgbClr val="275A66"/>
                </a:solidFill>
                <a:latin typeface="微软雅黑" pitchFamily="34" charset="-122"/>
                <a:ea typeface="微软雅黑" pitchFamily="34" charset="-122"/>
              </a:endParaRPr>
            </a:p>
          </p:txBody>
        </p:sp>
        <p:cxnSp>
          <p:nvCxnSpPr>
            <p:cNvPr id="20" name="直接连接符 19"/>
            <p:cNvCxnSpPr/>
            <p:nvPr/>
          </p:nvCxnSpPr>
          <p:spPr bwMode="auto">
            <a:xfrm flipV="1">
              <a:off x="10264257"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1926336" y="3694176"/>
              <a:ext cx="8337921"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flipV="1">
              <a:off x="1926336"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1914144" y="1658112"/>
              <a:ext cx="2804160"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7327392" y="1658112"/>
              <a:ext cx="2936865"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4688" name="TextBox 114687"/>
          <p:cNvSpPr txBox="1"/>
          <p:nvPr/>
        </p:nvSpPr>
        <p:spPr>
          <a:xfrm>
            <a:off x="5078436" y="1379806"/>
            <a:ext cx="2444706" cy="547154"/>
          </a:xfrm>
          <a:prstGeom prst="rect">
            <a:avLst/>
          </a:prstGeom>
          <a:noFill/>
          <a:ln w="9525">
            <a:noFill/>
            <a:miter lim="800000"/>
            <a:headEnd/>
            <a:tailEnd/>
          </a:ln>
        </p:spPr>
        <p:txBody>
          <a:bodyPr wrap="square" lIns="84662" tIns="42331" rIns="84662" bIns="42331">
            <a:spAutoFit/>
          </a:bodyPr>
          <a:lstStyle>
            <a:defPPr>
              <a:defRPr lang="zh-CN"/>
            </a:defPPr>
            <a:lvl1pPr algn="ctr" eaLnBrk="1" hangingPunct="1">
              <a:defRPr sz="6000" b="1">
                <a:latin typeface="微软雅黑" pitchFamily="34" charset="-122"/>
                <a:ea typeface="微软雅黑" pitchFamily="34" charset="-122"/>
              </a:defRPr>
            </a:lvl1pPr>
          </a:lstStyle>
          <a:p>
            <a:r>
              <a:rPr lang="en-US" altLang="zh-CN" sz="3000" dirty="0" smtClean="0"/>
              <a:t>2017</a:t>
            </a:r>
            <a:r>
              <a:rPr lang="zh-CN" altLang="en-US" sz="3000" dirty="0" smtClean="0"/>
              <a:t>年</a:t>
            </a:r>
            <a:r>
              <a:rPr lang="zh-CN" altLang="zh-CN" sz="3000" dirty="0"/>
              <a:t>9</a:t>
            </a:r>
            <a:r>
              <a:rPr lang="zh-CN" altLang="en-US" sz="3000" dirty="0" smtClean="0"/>
              <a:t>月</a:t>
            </a:r>
            <a:endParaRPr lang="zh-CN" altLang="en-US" sz="3000" dirty="0"/>
          </a:p>
        </p:txBody>
      </p:sp>
      <p:sp>
        <p:nvSpPr>
          <p:cNvPr id="114715" name="矩形 51"/>
          <p:cNvSpPr>
            <a:spLocks noChangeArrowheads="1"/>
          </p:cNvSpPr>
          <p:nvPr/>
        </p:nvSpPr>
        <p:spPr bwMode="auto">
          <a:xfrm>
            <a:off x="4952418" y="4347019"/>
            <a:ext cx="3137793" cy="362488"/>
          </a:xfrm>
          <a:prstGeom prst="rect">
            <a:avLst/>
          </a:prstGeom>
          <a:noFill/>
          <a:ln w="9525">
            <a:noFill/>
            <a:miter lim="800000"/>
            <a:headEnd/>
            <a:tailEnd/>
          </a:ln>
        </p:spPr>
        <p:txBody>
          <a:bodyPr wrap="square" lIns="84662" tIns="42331" rIns="84662" bIns="42331">
            <a:spAutoFit/>
          </a:bodyPr>
          <a:lstStyle/>
          <a:p>
            <a:pPr algn="ctr" eaLnBrk="1" hangingPunct="1"/>
            <a:r>
              <a:rPr lang="en-US" altLang="zh-CN" dirty="0" smtClean="0">
                <a:solidFill>
                  <a:schemeClr val="tx1">
                    <a:lumMod val="95000"/>
                    <a:lumOff val="5000"/>
                  </a:schemeClr>
                </a:solidFill>
                <a:latin typeface="微软雅黑" pitchFamily="34" charset="-122"/>
                <a:ea typeface="微软雅黑" pitchFamily="34" charset="-122"/>
              </a:rPr>
              <a:t>Aaron Lee</a:t>
            </a:r>
            <a:endParaRPr lang="zh-CN" altLang="en-US" dirty="0">
              <a:solidFill>
                <a:schemeClr val="tx1">
                  <a:lumMod val="95000"/>
                  <a:lumOff val="5000"/>
                </a:schemeClr>
              </a:solidFill>
              <a:latin typeface="微软雅黑" pitchFamily="34" charset="-122"/>
              <a:ea typeface="微软雅黑" pitchFamily="34" charset="-122"/>
            </a:endParaRPr>
          </a:p>
        </p:txBody>
      </p:sp>
      <p:pic>
        <p:nvPicPr>
          <p:cNvPr id="114701" name="图片 1147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51" y="6974052"/>
            <a:ext cx="287966" cy="22923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en-US" altLang="zh-CN" sz="2400" b="1" dirty="0"/>
              <a:t>3</a:t>
            </a:r>
            <a:r>
              <a:rPr lang="zh-CN" altLang="en-US" sz="2400" b="1" dirty="0"/>
              <a:t>：</a:t>
            </a:r>
            <a:r>
              <a:rPr lang="zh-CN" altLang="en-US" sz="2400" i="1" dirty="0"/>
              <a:t> </a:t>
            </a:r>
            <a:r>
              <a:rPr lang="zh-CN" altLang="en-US" sz="2400" b="1" dirty="0"/>
              <a:t>输入一个已经按升序排序过的数组和一个数字，在数组中查找两个数，使得它们的和正好是输入的那个数字。要求时间复杂度是</a:t>
            </a:r>
            <a:r>
              <a:rPr lang="en-US" altLang="zh-CN" sz="2400" b="1" dirty="0"/>
              <a:t>O(n)</a:t>
            </a:r>
            <a:r>
              <a:rPr lang="zh-CN" altLang="en-US" sz="2400" b="1" dirty="0"/>
              <a:t>。如果有多对数字的和等于输入的数字，输出任意一对即可</a:t>
            </a:r>
            <a:r>
              <a:rPr lang="zh-CN" altLang="en-US" sz="2400" b="1" dirty="0" smtClean="0"/>
              <a:t>。</a:t>
            </a:r>
            <a:endParaRPr lang="en-US" altLang="zh-CN" sz="2400" b="1" dirty="0" smtClean="0"/>
          </a:p>
          <a:p>
            <a:pPr>
              <a:lnSpc>
                <a:spcPct val="130000"/>
              </a:lnSpc>
            </a:pPr>
            <a:r>
              <a:rPr lang="en-US" altLang="zh-CN" sz="2400" dirty="0" smtClean="0"/>
              <a:t> </a:t>
            </a:r>
            <a:r>
              <a:rPr lang="zh-CN" altLang="en-US" sz="2400" dirty="0" smtClean="0"/>
              <a:t>例如输入数组</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a:t>
            </a:r>
            <a:r>
              <a:rPr lang="en-US" altLang="zh-CN" sz="2400" dirty="0"/>
              <a:t>7</a:t>
            </a:r>
            <a:r>
              <a:rPr lang="zh-CN" altLang="en-US" sz="2400" dirty="0"/>
              <a:t>、</a:t>
            </a:r>
            <a:r>
              <a:rPr lang="en-US" altLang="zh-CN" sz="2400" dirty="0"/>
              <a:t>11</a:t>
            </a:r>
            <a:r>
              <a:rPr lang="zh-CN" altLang="en-US" sz="2400" dirty="0"/>
              <a:t>、</a:t>
            </a:r>
            <a:r>
              <a:rPr lang="en-US" altLang="zh-CN" sz="2400" dirty="0"/>
              <a:t>15</a:t>
            </a:r>
            <a:r>
              <a:rPr lang="zh-CN" altLang="en-US" sz="2400" dirty="0"/>
              <a:t>和数字</a:t>
            </a:r>
            <a:r>
              <a:rPr lang="en-US" altLang="zh-CN" sz="2400" dirty="0"/>
              <a:t>15</a:t>
            </a:r>
            <a:r>
              <a:rPr lang="zh-CN" altLang="en-US" sz="2400" dirty="0"/>
              <a:t>。由于</a:t>
            </a:r>
            <a:r>
              <a:rPr lang="en-US" altLang="zh-CN" sz="2400" dirty="0"/>
              <a:t>4+11=15</a:t>
            </a:r>
            <a:r>
              <a:rPr lang="zh-CN" altLang="en-US" sz="2400" dirty="0"/>
              <a:t>，因此输出</a:t>
            </a:r>
            <a:r>
              <a:rPr lang="en-US" altLang="zh-CN" sz="2400" dirty="0"/>
              <a:t>4</a:t>
            </a:r>
            <a:r>
              <a:rPr lang="zh-CN" altLang="en-US" sz="2400" dirty="0"/>
              <a:t>和</a:t>
            </a:r>
            <a:r>
              <a:rPr lang="en-US" altLang="zh-CN" sz="2400" dirty="0"/>
              <a:t>11</a:t>
            </a:r>
            <a:r>
              <a:rPr lang="zh-CN" altLang="en-US" sz="2400" dirty="0"/>
              <a:t>。</a:t>
            </a:r>
            <a:endParaRPr kumimoji="1" lang="zh-CN" altLang="en-US" sz="2400" dirty="0"/>
          </a:p>
          <a:p>
            <a:pPr>
              <a:lnSpc>
                <a:spcPct val="130000"/>
              </a:lnSpc>
            </a:pPr>
            <a:r>
              <a:rPr kumimoji="1" lang="en-US" altLang="zh-CN" sz="2400" b="1" dirty="0" smtClean="0"/>
              <a:t> </a:t>
            </a:r>
            <a:endParaRPr kumimoji="1" lang="zh-CN" altLang="en-US" sz="2400" b="1" dirty="0"/>
          </a:p>
        </p:txBody>
      </p:sp>
      <p:sp>
        <p:nvSpPr>
          <p:cNvPr id="2" name="矩形 1"/>
          <p:cNvSpPr/>
          <p:nvPr/>
        </p:nvSpPr>
        <p:spPr bwMode="auto">
          <a:xfrm>
            <a:off x="3869267" y="520617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-2</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25" name="矩形 24"/>
          <p:cNvSpPr/>
          <p:nvPr/>
        </p:nvSpPr>
        <p:spPr bwMode="auto">
          <a:xfrm>
            <a:off x="2375040" y="520617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26" name="矩形 25"/>
          <p:cNvSpPr/>
          <p:nvPr/>
        </p:nvSpPr>
        <p:spPr bwMode="auto">
          <a:xfrm>
            <a:off x="5363494" y="520617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4</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2" name="矩形 31"/>
          <p:cNvSpPr/>
          <p:nvPr/>
        </p:nvSpPr>
        <p:spPr bwMode="auto">
          <a:xfrm>
            <a:off x="6857721" y="520617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7</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5" name="矩形 34"/>
          <p:cNvSpPr/>
          <p:nvPr/>
        </p:nvSpPr>
        <p:spPr bwMode="auto">
          <a:xfrm>
            <a:off x="8351948" y="520617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11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6" name="矩形 35"/>
          <p:cNvSpPr/>
          <p:nvPr/>
        </p:nvSpPr>
        <p:spPr bwMode="auto">
          <a:xfrm>
            <a:off x="9846175" y="520617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15</a:t>
            </a:r>
            <a:endParaRPr kumimoji="0" lang="zh-CN" altLang="en-US" sz="1800" b="0" i="0" u="none" strike="noStrike" cap="none" normalizeH="0" baseline="0" dirty="0" smtClean="0">
              <a:ln>
                <a:noFill/>
              </a:ln>
              <a:effectLst/>
              <a:latin typeface="Calibri" pitchFamily="34" charset="0"/>
              <a:ea typeface="宋体" pitchFamily="2" charset="-122"/>
            </a:endParaRPr>
          </a:p>
        </p:txBody>
      </p:sp>
      <p:cxnSp>
        <p:nvCxnSpPr>
          <p:cNvPr id="6" name="直线箭头连接符 5"/>
          <p:cNvCxnSpPr/>
          <p:nvPr/>
        </p:nvCxnSpPr>
        <p:spPr bwMode="auto">
          <a:xfrm>
            <a:off x="2831220" y="3585267"/>
            <a:ext cx="0" cy="87316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p:cNvSpPr txBox="1"/>
          <p:nvPr/>
        </p:nvSpPr>
        <p:spPr>
          <a:xfrm>
            <a:off x="2910600" y="3545579"/>
            <a:ext cx="422937" cy="369332"/>
          </a:xfrm>
          <a:prstGeom prst="rect">
            <a:avLst/>
          </a:prstGeom>
          <a:noFill/>
        </p:spPr>
        <p:txBody>
          <a:bodyPr wrap="none" rtlCol="0">
            <a:spAutoFit/>
          </a:bodyPr>
          <a:lstStyle/>
          <a:p>
            <a:r>
              <a:rPr kumimoji="1" lang="en-US" altLang="zh-CN" dirty="0" smtClean="0"/>
              <a:t>p1</a:t>
            </a:r>
            <a:endParaRPr kumimoji="1" lang="zh-CN" altLang="en-US" dirty="0"/>
          </a:p>
        </p:txBody>
      </p:sp>
      <p:cxnSp>
        <p:nvCxnSpPr>
          <p:cNvPr id="27" name="直线箭头连接符 26"/>
          <p:cNvCxnSpPr/>
          <p:nvPr/>
        </p:nvCxnSpPr>
        <p:spPr bwMode="auto">
          <a:xfrm>
            <a:off x="10339500" y="3585267"/>
            <a:ext cx="0" cy="87316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10584000" y="3624957"/>
            <a:ext cx="422937" cy="369332"/>
          </a:xfrm>
          <a:prstGeom prst="rect">
            <a:avLst/>
          </a:prstGeom>
          <a:noFill/>
        </p:spPr>
        <p:txBody>
          <a:bodyPr wrap="none" rtlCol="0">
            <a:spAutoFit/>
          </a:bodyPr>
          <a:lstStyle/>
          <a:p>
            <a:r>
              <a:rPr kumimoji="1" lang="en-US" altLang="zh-CN" dirty="0" smtClean="0"/>
              <a:t>p2</a:t>
            </a:r>
            <a:endParaRPr kumimoji="1" lang="zh-CN" altLang="en-US" dirty="0"/>
          </a:p>
        </p:txBody>
      </p:sp>
      <p:sp>
        <p:nvSpPr>
          <p:cNvPr id="9" name="文本框 8"/>
          <p:cNvSpPr txBox="1"/>
          <p:nvPr/>
        </p:nvSpPr>
        <p:spPr>
          <a:xfrm>
            <a:off x="5331690" y="2712103"/>
            <a:ext cx="2263736" cy="923330"/>
          </a:xfrm>
          <a:prstGeom prst="rect">
            <a:avLst/>
          </a:prstGeom>
          <a:noFill/>
        </p:spPr>
        <p:txBody>
          <a:bodyPr wrap="none" rtlCol="0">
            <a:spAutoFit/>
          </a:bodyPr>
          <a:lstStyle/>
          <a:p>
            <a:r>
              <a:rPr kumimoji="1" lang="en-US" altLang="zh-CN" dirty="0" smtClean="0"/>
              <a:t>P1 + p2 &gt; 16</a:t>
            </a:r>
          </a:p>
          <a:p>
            <a:r>
              <a:rPr kumimoji="1" lang="en-US" altLang="zh-CN" dirty="0" smtClean="0"/>
              <a:t>P2 </a:t>
            </a:r>
            <a:r>
              <a:rPr kumimoji="1" lang="zh-CN" altLang="en-US" dirty="0" smtClean="0"/>
              <a:t>左移（减小）</a:t>
            </a:r>
            <a:endParaRPr kumimoji="1" lang="en-US" altLang="zh-CN" dirty="0" smtClean="0"/>
          </a:p>
          <a:p>
            <a:r>
              <a:rPr kumimoji="1" lang="zh-CN" altLang="en-US" dirty="0" smtClean="0"/>
              <a:t>否则</a:t>
            </a:r>
            <a:r>
              <a:rPr kumimoji="1" lang="en-US" altLang="zh-CN" dirty="0" smtClean="0"/>
              <a:t>P1</a:t>
            </a:r>
            <a:r>
              <a:rPr kumimoji="1" lang="zh-CN" altLang="en-US" dirty="0" smtClean="0"/>
              <a:t>右移（增大）</a:t>
            </a:r>
            <a:endParaRPr kumimoji="1" lang="zh-CN" altLang="en-US" dirty="0"/>
          </a:p>
        </p:txBody>
      </p:sp>
      <p:cxnSp>
        <p:nvCxnSpPr>
          <p:cNvPr id="28" name="直线箭头连接符 27"/>
          <p:cNvCxnSpPr/>
          <p:nvPr/>
        </p:nvCxnSpPr>
        <p:spPr bwMode="auto">
          <a:xfrm>
            <a:off x="8798460" y="3578910"/>
            <a:ext cx="0" cy="873165"/>
          </a:xfrm>
          <a:prstGeom prst="straightConnector1">
            <a:avLst/>
          </a:prstGeom>
          <a:solidFill>
            <a:schemeClr val="accent1"/>
          </a:solidFill>
          <a:ln w="9525" cap="flat" cmpd="sng" algn="ctr">
            <a:solidFill>
              <a:schemeClr val="tx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4561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a:t>4</a:t>
            </a:r>
            <a:r>
              <a:rPr lang="zh-CN" altLang="en-US" sz="2400" b="1" dirty="0" smtClean="0"/>
              <a:t>：</a:t>
            </a:r>
            <a:r>
              <a:rPr lang="zh-CN" altLang="en-US" sz="2400" i="1" dirty="0" smtClean="0"/>
              <a:t> </a:t>
            </a:r>
            <a:r>
              <a:rPr lang="en-US" altLang="zh-CN" sz="2400" b="1" dirty="0"/>
              <a:t>n</a:t>
            </a:r>
            <a:r>
              <a:rPr lang="zh-CN" altLang="en-US" sz="2400" b="1" dirty="0"/>
              <a:t>个数字（</a:t>
            </a:r>
            <a:r>
              <a:rPr lang="en-US" altLang="zh-CN" sz="2400" b="1" dirty="0"/>
              <a:t>0,1,…,n-1</a:t>
            </a:r>
            <a:r>
              <a:rPr lang="zh-CN" altLang="en-US" sz="2400" b="1" dirty="0"/>
              <a:t>）形成一个圆圈，从数字</a:t>
            </a:r>
            <a:r>
              <a:rPr lang="en-US" altLang="zh-CN" sz="2400" b="1" dirty="0"/>
              <a:t>0</a:t>
            </a:r>
            <a:r>
              <a:rPr lang="zh-CN" altLang="en-US" sz="2400" b="1" dirty="0"/>
              <a:t>开始，每次从这个圆圈中删除第</a:t>
            </a:r>
            <a:r>
              <a:rPr lang="en-US" altLang="zh-CN" sz="2400" b="1" dirty="0"/>
              <a:t>m</a:t>
            </a:r>
            <a:r>
              <a:rPr lang="zh-CN" altLang="en-US" sz="2400" b="1" dirty="0"/>
              <a:t>个数字（第一个为当前数字本身，第二个为当前数字的下一个数字）。当一个数字删除后，从被删除数字的下一个继续删除第</a:t>
            </a:r>
            <a:r>
              <a:rPr lang="en-US" altLang="zh-CN" sz="2400" b="1" dirty="0"/>
              <a:t>m</a:t>
            </a:r>
            <a:r>
              <a:rPr lang="zh-CN" altLang="en-US" sz="2400" b="1" dirty="0"/>
              <a:t>个数字。求出在这个圆圈中剩下的最后一个数字</a:t>
            </a:r>
            <a:r>
              <a:rPr lang="zh-CN" altLang="en-US" sz="2400" b="1" dirty="0" smtClean="0"/>
              <a:t>。</a:t>
            </a:r>
            <a:endParaRPr kumimoji="1" lang="zh-CN" altLang="en-US" sz="2400" b="1" dirty="0"/>
          </a:p>
        </p:txBody>
      </p:sp>
    </p:spTree>
    <p:extLst>
      <p:ext uri="{BB962C8B-B14F-4D97-AF65-F5344CB8AC3E}">
        <p14:creationId xmlns:p14="http://schemas.microsoft.com/office/powerpoint/2010/main" val="353820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t>4</a:t>
            </a:r>
            <a:r>
              <a:rPr lang="zh-CN" altLang="en-US" sz="2400" b="1" dirty="0"/>
              <a:t>：</a:t>
            </a:r>
            <a:r>
              <a:rPr lang="zh-CN" altLang="en-US" sz="2400" i="1" dirty="0"/>
              <a:t> </a:t>
            </a:r>
            <a:r>
              <a:rPr lang="en-US" altLang="zh-CN" sz="2400" b="1" dirty="0"/>
              <a:t>n</a:t>
            </a:r>
            <a:r>
              <a:rPr lang="zh-CN" altLang="en-US" sz="2400" b="1" dirty="0"/>
              <a:t>个数字（</a:t>
            </a:r>
            <a:r>
              <a:rPr lang="en-US" altLang="zh-CN" sz="2400" b="1" dirty="0"/>
              <a:t>0,1,…,n-1</a:t>
            </a:r>
            <a:r>
              <a:rPr lang="zh-CN" altLang="en-US" sz="2400" b="1" dirty="0"/>
              <a:t>）形成一个圆圈，从数字</a:t>
            </a:r>
            <a:r>
              <a:rPr lang="en-US" altLang="zh-CN" sz="2400" b="1" dirty="0"/>
              <a:t>0</a:t>
            </a:r>
            <a:r>
              <a:rPr lang="zh-CN" altLang="en-US" sz="2400" b="1" dirty="0"/>
              <a:t>开始，每次从这个圆圈中删除第</a:t>
            </a:r>
            <a:r>
              <a:rPr lang="en-US" altLang="zh-CN" sz="2400" b="1" dirty="0"/>
              <a:t>m</a:t>
            </a:r>
            <a:r>
              <a:rPr lang="zh-CN" altLang="en-US" sz="2400" b="1" dirty="0"/>
              <a:t>个数字（第一个为当前数字本身，第二个为当前数字的下一个数字）。当一个数字删除后，从被删除数字的下一个继续删除第</a:t>
            </a:r>
            <a:r>
              <a:rPr lang="en-US" altLang="zh-CN" sz="2400" b="1" dirty="0"/>
              <a:t>m</a:t>
            </a:r>
            <a:r>
              <a:rPr lang="zh-CN" altLang="en-US" sz="2400" b="1" dirty="0"/>
              <a:t>个数字。求出在这个圆圈中剩下的最后一个数字</a:t>
            </a:r>
            <a:r>
              <a:rPr lang="zh-CN" altLang="en-US" sz="2400" b="1" dirty="0" smtClean="0"/>
              <a:t>。</a:t>
            </a:r>
            <a:r>
              <a:rPr kumimoji="1" lang="en-US" altLang="zh-CN" sz="2400" b="1" dirty="0" smtClean="0"/>
              <a:t> </a:t>
            </a:r>
            <a:endParaRPr kumimoji="1" lang="zh-CN" altLang="en-US" sz="2400" b="1" dirty="0"/>
          </a:p>
        </p:txBody>
      </p:sp>
      <p:sp>
        <p:nvSpPr>
          <p:cNvPr id="2" name="矩形 1"/>
          <p:cNvSpPr/>
          <p:nvPr/>
        </p:nvSpPr>
        <p:spPr bwMode="auto">
          <a:xfrm>
            <a:off x="2950037" y="286920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25" name="矩形 24"/>
          <p:cNvSpPr/>
          <p:nvPr/>
        </p:nvSpPr>
        <p:spPr bwMode="auto">
          <a:xfrm>
            <a:off x="1641030" y="285597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0</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26" name="矩形 25"/>
          <p:cNvSpPr/>
          <p:nvPr/>
        </p:nvSpPr>
        <p:spPr bwMode="auto">
          <a:xfrm>
            <a:off x="4410934" y="285597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2</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2" name="矩形 31"/>
          <p:cNvSpPr/>
          <p:nvPr/>
        </p:nvSpPr>
        <p:spPr bwMode="auto">
          <a:xfrm>
            <a:off x="6082495" y="285597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m-1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5" name="矩形 34"/>
          <p:cNvSpPr/>
          <p:nvPr/>
        </p:nvSpPr>
        <p:spPr bwMode="auto">
          <a:xfrm>
            <a:off x="7624298" y="285597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m</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6" name="矩形 35"/>
          <p:cNvSpPr/>
          <p:nvPr/>
        </p:nvSpPr>
        <p:spPr bwMode="auto">
          <a:xfrm>
            <a:off x="9303745" y="285597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n-1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 name="文本框 2"/>
          <p:cNvSpPr txBox="1"/>
          <p:nvPr/>
        </p:nvSpPr>
        <p:spPr>
          <a:xfrm>
            <a:off x="5569830" y="3113699"/>
            <a:ext cx="377180" cy="369332"/>
          </a:xfrm>
          <a:prstGeom prst="rect">
            <a:avLst/>
          </a:prstGeom>
          <a:noFill/>
        </p:spPr>
        <p:txBody>
          <a:bodyPr wrap="none" rtlCol="0">
            <a:spAutoFit/>
          </a:bodyPr>
          <a:lstStyle/>
          <a:p>
            <a:r>
              <a:rPr kumimoji="1" lang="mr-IN" altLang="zh-CN" dirty="0" smtClean="0"/>
              <a:t>…</a:t>
            </a:r>
            <a:endParaRPr kumimoji="1" lang="zh-CN" altLang="en-US" dirty="0"/>
          </a:p>
        </p:txBody>
      </p:sp>
      <p:sp>
        <p:nvSpPr>
          <p:cNvPr id="16" name="文本框 15"/>
          <p:cNvSpPr txBox="1"/>
          <p:nvPr/>
        </p:nvSpPr>
        <p:spPr>
          <a:xfrm>
            <a:off x="8698980" y="3054423"/>
            <a:ext cx="377180" cy="369332"/>
          </a:xfrm>
          <a:prstGeom prst="rect">
            <a:avLst/>
          </a:prstGeom>
          <a:noFill/>
        </p:spPr>
        <p:txBody>
          <a:bodyPr wrap="none" rtlCol="0">
            <a:spAutoFit/>
          </a:bodyPr>
          <a:lstStyle/>
          <a:p>
            <a:r>
              <a:rPr kumimoji="1" lang="mr-IN" altLang="zh-CN" dirty="0" smtClean="0"/>
              <a:t>…</a:t>
            </a:r>
            <a:endParaRPr kumimoji="1" lang="zh-CN" altLang="en-US" dirty="0"/>
          </a:p>
        </p:txBody>
      </p:sp>
      <p:sp>
        <p:nvSpPr>
          <p:cNvPr id="5" name="矩形 4"/>
          <p:cNvSpPr/>
          <p:nvPr/>
        </p:nvSpPr>
        <p:spPr bwMode="auto">
          <a:xfrm>
            <a:off x="6046110" y="2756495"/>
            <a:ext cx="1098090" cy="1124531"/>
          </a:xfrm>
          <a:prstGeom prst="rect">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31" name="矩形 30"/>
          <p:cNvSpPr/>
          <p:nvPr/>
        </p:nvSpPr>
        <p:spPr bwMode="auto">
          <a:xfrm>
            <a:off x="2950037" y="418582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m+1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3" name="矩形 32"/>
          <p:cNvSpPr/>
          <p:nvPr/>
        </p:nvSpPr>
        <p:spPr bwMode="auto">
          <a:xfrm>
            <a:off x="1641030" y="418582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m</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8" name="矩形 37"/>
          <p:cNvSpPr/>
          <p:nvPr/>
        </p:nvSpPr>
        <p:spPr bwMode="auto">
          <a:xfrm>
            <a:off x="4410934" y="418582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n-1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9" name="矩形 38"/>
          <p:cNvSpPr/>
          <p:nvPr/>
        </p:nvSpPr>
        <p:spPr bwMode="auto">
          <a:xfrm>
            <a:off x="6082495" y="418582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0</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40" name="文本框 39"/>
          <p:cNvSpPr txBox="1"/>
          <p:nvPr/>
        </p:nvSpPr>
        <p:spPr>
          <a:xfrm>
            <a:off x="4108170" y="4403861"/>
            <a:ext cx="377180" cy="369332"/>
          </a:xfrm>
          <a:prstGeom prst="rect">
            <a:avLst/>
          </a:prstGeom>
          <a:noFill/>
        </p:spPr>
        <p:txBody>
          <a:bodyPr wrap="none" rtlCol="0">
            <a:spAutoFit/>
          </a:bodyPr>
          <a:lstStyle/>
          <a:p>
            <a:r>
              <a:rPr kumimoji="1" lang="mr-IN" altLang="zh-CN" dirty="0" smtClean="0"/>
              <a:t>…</a:t>
            </a:r>
            <a:endParaRPr kumimoji="1" lang="zh-CN" altLang="en-US" dirty="0"/>
          </a:p>
        </p:txBody>
      </p:sp>
      <p:sp>
        <p:nvSpPr>
          <p:cNvPr id="43" name="文本框 42"/>
          <p:cNvSpPr txBox="1"/>
          <p:nvPr/>
        </p:nvSpPr>
        <p:spPr>
          <a:xfrm>
            <a:off x="7171170" y="4516570"/>
            <a:ext cx="377180" cy="369332"/>
          </a:xfrm>
          <a:prstGeom prst="rect">
            <a:avLst/>
          </a:prstGeom>
          <a:noFill/>
        </p:spPr>
        <p:txBody>
          <a:bodyPr wrap="none" rtlCol="0">
            <a:spAutoFit/>
          </a:bodyPr>
          <a:lstStyle/>
          <a:p>
            <a:r>
              <a:rPr kumimoji="1" lang="mr-IN" altLang="zh-CN" dirty="0" smtClean="0"/>
              <a:t>…</a:t>
            </a:r>
            <a:endParaRPr kumimoji="1" lang="zh-CN" altLang="en-US" dirty="0"/>
          </a:p>
        </p:txBody>
      </p:sp>
      <p:sp>
        <p:nvSpPr>
          <p:cNvPr id="44" name="矩形 43"/>
          <p:cNvSpPr/>
          <p:nvPr/>
        </p:nvSpPr>
        <p:spPr bwMode="auto">
          <a:xfrm>
            <a:off x="7624298" y="418582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m-2</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10" name="文本框 9"/>
          <p:cNvSpPr txBox="1"/>
          <p:nvPr/>
        </p:nvSpPr>
        <p:spPr>
          <a:xfrm>
            <a:off x="11139660" y="3140158"/>
            <a:ext cx="1031051" cy="369332"/>
          </a:xfrm>
          <a:prstGeom prst="rect">
            <a:avLst/>
          </a:prstGeom>
          <a:noFill/>
        </p:spPr>
        <p:txBody>
          <a:bodyPr wrap="none" rtlCol="0">
            <a:spAutoFit/>
          </a:bodyPr>
          <a:lstStyle/>
          <a:p>
            <a:r>
              <a:rPr kumimoji="1" lang="en-US" altLang="zh-CN" dirty="0" smtClean="0"/>
              <a:t>N</a:t>
            </a:r>
            <a:r>
              <a:rPr kumimoji="1" lang="zh-CN" altLang="en-US" dirty="0" smtClean="0"/>
              <a:t>个元素</a:t>
            </a:r>
            <a:endParaRPr kumimoji="1" lang="zh-CN" altLang="en-US" dirty="0"/>
          </a:p>
        </p:txBody>
      </p:sp>
      <p:sp>
        <p:nvSpPr>
          <p:cNvPr id="11" name="文本框 10"/>
          <p:cNvSpPr txBox="1"/>
          <p:nvPr/>
        </p:nvSpPr>
        <p:spPr>
          <a:xfrm>
            <a:off x="11139660" y="4410216"/>
            <a:ext cx="1213831" cy="369332"/>
          </a:xfrm>
          <a:prstGeom prst="rect">
            <a:avLst/>
          </a:prstGeom>
          <a:noFill/>
        </p:spPr>
        <p:txBody>
          <a:bodyPr wrap="none" rtlCol="0">
            <a:spAutoFit/>
          </a:bodyPr>
          <a:lstStyle/>
          <a:p>
            <a:r>
              <a:rPr kumimoji="1" lang="en-US" altLang="zh-CN" dirty="0" smtClean="0"/>
              <a:t>N-1</a:t>
            </a:r>
            <a:r>
              <a:rPr kumimoji="1" lang="zh-CN" altLang="en-US" dirty="0" smtClean="0"/>
              <a:t>个元素</a:t>
            </a:r>
            <a:endParaRPr kumimoji="1" lang="zh-CN" altLang="en-US" dirty="0"/>
          </a:p>
        </p:txBody>
      </p:sp>
      <p:cxnSp>
        <p:nvCxnSpPr>
          <p:cNvPr id="13" name="直线箭头连接符 12"/>
          <p:cNvCxnSpPr/>
          <p:nvPr/>
        </p:nvCxnSpPr>
        <p:spPr bwMode="auto">
          <a:xfrm>
            <a:off x="5755050" y="5124623"/>
            <a:ext cx="0" cy="515962"/>
          </a:xfrm>
          <a:prstGeom prst="straightConnector1">
            <a:avLst/>
          </a:prstGeom>
          <a:solidFill>
            <a:schemeClr val="accent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矩形 44"/>
          <p:cNvSpPr/>
          <p:nvPr/>
        </p:nvSpPr>
        <p:spPr bwMode="auto">
          <a:xfrm>
            <a:off x="1468530" y="4000093"/>
            <a:ext cx="9472680" cy="2632724"/>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53" name="矩形 52"/>
          <p:cNvSpPr/>
          <p:nvPr/>
        </p:nvSpPr>
        <p:spPr bwMode="auto">
          <a:xfrm>
            <a:off x="2950037" y="558182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54" name="矩形 53"/>
          <p:cNvSpPr/>
          <p:nvPr/>
        </p:nvSpPr>
        <p:spPr bwMode="auto">
          <a:xfrm>
            <a:off x="1641030" y="558182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0</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55" name="矩形 54"/>
          <p:cNvSpPr/>
          <p:nvPr/>
        </p:nvSpPr>
        <p:spPr bwMode="auto">
          <a:xfrm>
            <a:off x="4410934" y="558182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n-m-1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56" name="矩形 55"/>
          <p:cNvSpPr/>
          <p:nvPr/>
        </p:nvSpPr>
        <p:spPr bwMode="auto">
          <a:xfrm>
            <a:off x="6082495" y="558182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n-m</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58" name="文本框 57"/>
          <p:cNvSpPr txBox="1"/>
          <p:nvPr/>
        </p:nvSpPr>
        <p:spPr>
          <a:xfrm>
            <a:off x="7230960" y="5912569"/>
            <a:ext cx="377180" cy="369332"/>
          </a:xfrm>
          <a:prstGeom prst="rect">
            <a:avLst/>
          </a:prstGeom>
          <a:noFill/>
        </p:spPr>
        <p:txBody>
          <a:bodyPr wrap="none" rtlCol="0">
            <a:spAutoFit/>
          </a:bodyPr>
          <a:lstStyle/>
          <a:p>
            <a:r>
              <a:rPr kumimoji="1" lang="mr-IN" altLang="zh-CN" dirty="0" smtClean="0"/>
              <a:t>…</a:t>
            </a:r>
            <a:endParaRPr kumimoji="1" lang="zh-CN" altLang="en-US" dirty="0"/>
          </a:p>
        </p:txBody>
      </p:sp>
      <p:sp>
        <p:nvSpPr>
          <p:cNvPr id="59" name="矩形 58"/>
          <p:cNvSpPr/>
          <p:nvPr/>
        </p:nvSpPr>
        <p:spPr bwMode="auto">
          <a:xfrm>
            <a:off x="7624298" y="558182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n-2</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60" name="文本框 59"/>
          <p:cNvSpPr txBox="1"/>
          <p:nvPr/>
        </p:nvSpPr>
        <p:spPr>
          <a:xfrm>
            <a:off x="11139660" y="5660687"/>
            <a:ext cx="1213831" cy="369332"/>
          </a:xfrm>
          <a:prstGeom prst="rect">
            <a:avLst/>
          </a:prstGeom>
          <a:noFill/>
        </p:spPr>
        <p:txBody>
          <a:bodyPr wrap="none" rtlCol="0">
            <a:spAutoFit/>
          </a:bodyPr>
          <a:lstStyle/>
          <a:p>
            <a:r>
              <a:rPr kumimoji="1" lang="en-US" altLang="zh-CN" dirty="0" smtClean="0"/>
              <a:t>N-1</a:t>
            </a:r>
            <a:r>
              <a:rPr kumimoji="1" lang="zh-CN" altLang="en-US" dirty="0" smtClean="0"/>
              <a:t>个元素</a:t>
            </a:r>
            <a:endParaRPr kumimoji="1" lang="zh-CN" altLang="en-US" dirty="0"/>
          </a:p>
        </p:txBody>
      </p:sp>
      <p:sp>
        <p:nvSpPr>
          <p:cNvPr id="62" name="文本框 61"/>
          <p:cNvSpPr txBox="1"/>
          <p:nvPr/>
        </p:nvSpPr>
        <p:spPr>
          <a:xfrm>
            <a:off x="3419032" y="6768193"/>
            <a:ext cx="5289033" cy="369332"/>
          </a:xfrm>
          <a:prstGeom prst="rect">
            <a:avLst/>
          </a:prstGeom>
          <a:noFill/>
        </p:spPr>
        <p:txBody>
          <a:bodyPr wrap="square" rtlCol="0">
            <a:spAutoFit/>
          </a:bodyPr>
          <a:lstStyle/>
          <a:p>
            <a:r>
              <a:rPr kumimoji="1" lang="en-US" altLang="zh-CN" dirty="0" smtClean="0"/>
              <a:t>x= (x’ + m) % n =&gt; f(n) = (f(n-1) + m)%n;   f(0) = 0</a:t>
            </a:r>
            <a:endParaRPr kumimoji="1" lang="zh-CN" altLang="en-US" dirty="0"/>
          </a:p>
        </p:txBody>
      </p:sp>
      <p:sp>
        <p:nvSpPr>
          <p:cNvPr id="63" name="文本框 62"/>
          <p:cNvSpPr txBox="1"/>
          <p:nvPr/>
        </p:nvSpPr>
        <p:spPr>
          <a:xfrm>
            <a:off x="11261873" y="6140216"/>
            <a:ext cx="342236" cy="369332"/>
          </a:xfrm>
          <a:prstGeom prst="rect">
            <a:avLst/>
          </a:prstGeom>
          <a:noFill/>
        </p:spPr>
        <p:txBody>
          <a:bodyPr wrap="none" rtlCol="0">
            <a:spAutoFit/>
          </a:bodyPr>
          <a:lstStyle/>
          <a:p>
            <a:r>
              <a:rPr kumimoji="1" lang="en-US" altLang="zh-CN" dirty="0" smtClean="0"/>
              <a:t>x’</a:t>
            </a:r>
            <a:endParaRPr kumimoji="1" lang="zh-CN" altLang="en-US" dirty="0"/>
          </a:p>
        </p:txBody>
      </p:sp>
      <p:sp>
        <p:nvSpPr>
          <p:cNvPr id="64" name="文本框 63"/>
          <p:cNvSpPr txBox="1"/>
          <p:nvPr/>
        </p:nvSpPr>
        <p:spPr>
          <a:xfrm>
            <a:off x="11261873" y="4772623"/>
            <a:ext cx="287258" cy="369332"/>
          </a:xfrm>
          <a:prstGeom prst="rect">
            <a:avLst/>
          </a:prstGeom>
          <a:noFill/>
        </p:spPr>
        <p:txBody>
          <a:bodyPr wrap="none" rtlCol="0">
            <a:spAutoFit/>
          </a:bodyPr>
          <a:lstStyle/>
          <a:p>
            <a:r>
              <a:rPr kumimoji="1" lang="en-US" altLang="zh-CN" dirty="0" smtClean="0"/>
              <a:t>x</a:t>
            </a:r>
            <a:endParaRPr kumimoji="1" lang="zh-CN" altLang="en-US" dirty="0"/>
          </a:p>
        </p:txBody>
      </p:sp>
      <p:sp>
        <p:nvSpPr>
          <p:cNvPr id="65" name="文本框 64"/>
          <p:cNvSpPr txBox="1"/>
          <p:nvPr/>
        </p:nvSpPr>
        <p:spPr>
          <a:xfrm>
            <a:off x="586120" y="3167793"/>
            <a:ext cx="551992" cy="369332"/>
          </a:xfrm>
          <a:prstGeom prst="rect">
            <a:avLst/>
          </a:prstGeom>
          <a:noFill/>
        </p:spPr>
        <p:txBody>
          <a:bodyPr wrap="none" rtlCol="0">
            <a:spAutoFit/>
          </a:bodyPr>
          <a:lstStyle/>
          <a:p>
            <a:r>
              <a:rPr kumimoji="1" lang="en-US" altLang="zh-CN" dirty="0" smtClean="0"/>
              <a:t>F(n)</a:t>
            </a:r>
            <a:endParaRPr kumimoji="1" lang="zh-CN" altLang="en-US" dirty="0"/>
          </a:p>
        </p:txBody>
      </p:sp>
      <p:sp>
        <p:nvSpPr>
          <p:cNvPr id="66" name="文本框 65"/>
          <p:cNvSpPr txBox="1"/>
          <p:nvPr/>
        </p:nvSpPr>
        <p:spPr>
          <a:xfrm>
            <a:off x="572165" y="5916936"/>
            <a:ext cx="739656" cy="369332"/>
          </a:xfrm>
          <a:prstGeom prst="rect">
            <a:avLst/>
          </a:prstGeom>
          <a:noFill/>
        </p:spPr>
        <p:txBody>
          <a:bodyPr wrap="none" rtlCol="0">
            <a:spAutoFit/>
          </a:bodyPr>
          <a:lstStyle/>
          <a:p>
            <a:r>
              <a:rPr kumimoji="1" lang="en-US" altLang="zh-CN" dirty="0" smtClean="0"/>
              <a:t>F(n-1)</a:t>
            </a:r>
            <a:endParaRPr kumimoji="1" lang="zh-CN" altLang="en-US" dirty="0"/>
          </a:p>
        </p:txBody>
      </p:sp>
    </p:spTree>
    <p:extLst>
      <p:ext uri="{BB962C8B-B14F-4D97-AF65-F5344CB8AC3E}">
        <p14:creationId xmlns:p14="http://schemas.microsoft.com/office/powerpoint/2010/main" val="361189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t>5</a:t>
            </a:r>
            <a:r>
              <a:rPr lang="zh-CN" altLang="en-US" sz="2400" b="1" dirty="0" smtClean="0"/>
              <a:t>：</a:t>
            </a:r>
            <a:r>
              <a:rPr lang="zh-CN" altLang="en-US" sz="2400" i="1" dirty="0" smtClean="0"/>
              <a:t> </a:t>
            </a:r>
            <a:endParaRPr lang="en-US" altLang="zh-CN" sz="2400" i="1" dirty="0" smtClean="0"/>
          </a:p>
          <a:p>
            <a:pPr marL="0" indent="0">
              <a:lnSpc>
                <a:spcPct val="130000"/>
              </a:lnSpc>
              <a:buNone/>
            </a:pPr>
            <a:r>
              <a:rPr lang="mr-IN" altLang="zh-CN" sz="2400" dirty="0" smtClean="0"/>
              <a:t> </a:t>
            </a:r>
            <a:r>
              <a:rPr lang="zh-CN" altLang="mr-IN" sz="2400" dirty="0"/>
              <a:t>定义</a:t>
            </a:r>
            <a:r>
              <a:rPr lang="mr-IN" altLang="zh-CN" sz="2400" dirty="0"/>
              <a:t>Fibonacci</a:t>
            </a:r>
            <a:r>
              <a:rPr lang="zh-CN" altLang="mr-IN" sz="2400" dirty="0"/>
              <a:t>数列如下：</a:t>
            </a:r>
            <a:br>
              <a:rPr lang="zh-CN" altLang="mr-IN" sz="2400" dirty="0"/>
            </a:br>
            <a:r>
              <a:rPr lang="zh-CN" altLang="mr-IN" sz="2400" dirty="0"/>
              <a:t>    </a:t>
            </a:r>
            <a:r>
              <a:rPr lang="en-US" altLang="zh-CN" sz="2400" dirty="0" smtClean="0"/>
              <a:t>		</a:t>
            </a:r>
            <a:r>
              <a:rPr lang="mr-IN" altLang="zh-CN" sz="2400" dirty="0" smtClean="0"/>
              <a:t>    </a:t>
            </a:r>
            <a:r>
              <a:rPr lang="en-US" altLang="zh-CN" sz="2400" dirty="0" smtClean="0"/>
              <a:t>	</a:t>
            </a:r>
            <a:r>
              <a:rPr lang="mr-IN" altLang="zh-CN" sz="2400" dirty="0" smtClean="0"/>
              <a:t> </a:t>
            </a:r>
            <a:r>
              <a:rPr lang="mr-IN" altLang="zh-CN" sz="2400" dirty="0"/>
              <a:t>0                      </a:t>
            </a:r>
            <a:r>
              <a:rPr lang="en-US" altLang="zh-CN" sz="2400" dirty="0" smtClean="0"/>
              <a:t>		</a:t>
            </a:r>
            <a:r>
              <a:rPr lang="mr-IN" altLang="zh-CN" sz="2400" dirty="0" smtClean="0"/>
              <a:t>n</a:t>
            </a:r>
            <a:r>
              <a:rPr lang="mr-IN" altLang="zh-CN" sz="2400" dirty="0"/>
              <a:t>=0</a:t>
            </a:r>
            <a:br>
              <a:rPr lang="mr-IN" altLang="zh-CN" sz="2400" dirty="0"/>
            </a:br>
            <a:r>
              <a:rPr lang="en-US" altLang="zh-CN" sz="2400" dirty="0" smtClean="0"/>
              <a:t>	f(n)</a:t>
            </a:r>
            <a:r>
              <a:rPr lang="mr-IN" altLang="zh-CN" sz="2400" dirty="0" smtClean="0"/>
              <a:t>= </a:t>
            </a:r>
            <a:r>
              <a:rPr lang="en-US" altLang="zh-CN" sz="2400" dirty="0" smtClean="0"/>
              <a:t>	</a:t>
            </a:r>
            <a:r>
              <a:rPr lang="mr-IN" altLang="zh-CN" sz="2400" dirty="0" smtClean="0"/>
              <a:t>  </a:t>
            </a:r>
            <a:r>
              <a:rPr lang="en-US" altLang="zh-CN" sz="2400" dirty="0" smtClean="0"/>
              <a:t>	 </a:t>
            </a:r>
            <a:r>
              <a:rPr lang="mr-IN" altLang="zh-CN" sz="2400" dirty="0" smtClean="0"/>
              <a:t>1                      </a:t>
            </a:r>
            <a:r>
              <a:rPr lang="en-US" altLang="zh-CN" sz="2400" dirty="0" smtClean="0"/>
              <a:t>		</a:t>
            </a:r>
            <a:r>
              <a:rPr lang="mr-IN" altLang="zh-CN" sz="2400" dirty="0" smtClean="0"/>
              <a:t>n</a:t>
            </a:r>
            <a:r>
              <a:rPr lang="mr-IN" altLang="zh-CN" sz="2400" dirty="0"/>
              <a:t>=1</a:t>
            </a:r>
            <a:br>
              <a:rPr lang="mr-IN" altLang="zh-CN" sz="2400" dirty="0"/>
            </a:br>
            <a:r>
              <a:rPr lang="mr-IN" altLang="zh-CN" sz="2400" dirty="0"/>
              <a:t>   </a:t>
            </a:r>
            <a:r>
              <a:rPr lang="en-US" altLang="zh-CN" sz="2400" dirty="0" smtClean="0"/>
              <a:t>		</a:t>
            </a:r>
            <a:r>
              <a:rPr lang="mr-IN" altLang="zh-CN" sz="2400" dirty="0" smtClean="0"/>
              <a:t>  </a:t>
            </a:r>
            <a:r>
              <a:rPr lang="en-US" altLang="zh-CN" sz="2400" dirty="0" smtClean="0"/>
              <a:t>	 </a:t>
            </a:r>
            <a:r>
              <a:rPr lang="mr-IN" altLang="zh-CN" sz="2400" dirty="0" smtClean="0"/>
              <a:t>f</a:t>
            </a:r>
            <a:r>
              <a:rPr lang="en-US" altLang="zh-CN" sz="2400" dirty="0"/>
              <a:t>(</a:t>
            </a:r>
            <a:r>
              <a:rPr lang="mr-IN" altLang="zh-CN" sz="2400" dirty="0" smtClean="0"/>
              <a:t>n</a:t>
            </a:r>
            <a:r>
              <a:rPr lang="en-US" altLang="zh-CN" sz="2400" dirty="0" smtClean="0"/>
              <a:t>-</a:t>
            </a:r>
            <a:r>
              <a:rPr lang="en-US" altLang="zh-CN" sz="2400" dirty="0"/>
              <a:t>1</a:t>
            </a:r>
            <a:r>
              <a:rPr lang="en-US" altLang="zh-CN" sz="2400" dirty="0" smtClean="0"/>
              <a:t>)</a:t>
            </a:r>
            <a:r>
              <a:rPr lang="mr-IN" altLang="zh-CN" sz="2400" dirty="0" smtClean="0"/>
              <a:t>+f</a:t>
            </a:r>
            <a:r>
              <a:rPr lang="en-US" altLang="zh-CN" sz="2400" dirty="0" smtClean="0"/>
              <a:t>(</a:t>
            </a:r>
            <a:r>
              <a:rPr lang="mr-IN" altLang="zh-CN" sz="2400" dirty="0" smtClean="0"/>
              <a:t>n</a:t>
            </a:r>
            <a:r>
              <a:rPr lang="en-US" altLang="zh-CN" sz="2400" dirty="0" smtClean="0"/>
              <a:t>-</a:t>
            </a:r>
            <a:r>
              <a:rPr lang="en-US" altLang="zh-CN" sz="2400" dirty="0"/>
              <a:t>2</a:t>
            </a:r>
            <a:r>
              <a:rPr lang="en-US" altLang="zh-CN" sz="2400" dirty="0" smtClean="0"/>
              <a:t>)</a:t>
            </a:r>
            <a:r>
              <a:rPr lang="mr-IN" altLang="zh-CN" sz="2400" dirty="0" smtClean="0"/>
              <a:t>          </a:t>
            </a:r>
            <a:r>
              <a:rPr lang="en-US" altLang="zh-CN" sz="2400" dirty="0" smtClean="0"/>
              <a:t>	</a:t>
            </a:r>
            <a:r>
              <a:rPr lang="mr-IN" altLang="zh-CN" sz="2400" dirty="0" smtClean="0"/>
              <a:t>n</a:t>
            </a:r>
            <a:r>
              <a:rPr lang="mr-IN" altLang="zh-CN" sz="2400" dirty="0"/>
              <a:t>=2</a:t>
            </a:r>
            <a:r>
              <a:rPr lang="zh-CN" altLang="en-US" sz="2400" b="1" dirty="0" smtClean="0"/>
              <a:t>。</a:t>
            </a:r>
            <a:endParaRPr kumimoji="1" lang="zh-CN" altLang="en-US" sz="2400" b="1" dirty="0"/>
          </a:p>
        </p:txBody>
      </p:sp>
      <p:cxnSp>
        <p:nvCxnSpPr>
          <p:cNvPr id="3" name="直线连接符 2"/>
          <p:cNvCxnSpPr/>
          <p:nvPr/>
        </p:nvCxnSpPr>
        <p:spPr bwMode="auto">
          <a:xfrm flipV="1">
            <a:off x="2902688" y="3293389"/>
            <a:ext cx="586120" cy="34887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线连接符 5"/>
          <p:cNvCxnSpPr/>
          <p:nvPr/>
        </p:nvCxnSpPr>
        <p:spPr bwMode="auto">
          <a:xfrm>
            <a:off x="2887625" y="3990036"/>
            <a:ext cx="657004" cy="294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6512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t>5</a:t>
            </a:r>
            <a:r>
              <a:rPr lang="zh-CN" altLang="en-US" sz="2400" b="1" dirty="0" smtClean="0"/>
              <a:t>：</a:t>
            </a:r>
            <a:r>
              <a:rPr lang="en-US" altLang="zh-CN" sz="2400" b="1" dirty="0" smtClean="0"/>
              <a:t>Fibonacci</a:t>
            </a:r>
            <a:r>
              <a:rPr lang="zh-CN" altLang="en-US" sz="2400" b="1" dirty="0" smtClean="0"/>
              <a:t>数列</a:t>
            </a:r>
            <a:endParaRPr kumimoji="1" lang="zh-CN" altLang="en-US" sz="2400" b="1" dirty="0"/>
          </a:p>
        </p:txBody>
      </p:sp>
      <p:sp>
        <p:nvSpPr>
          <p:cNvPr id="7" name="矩形 6"/>
          <p:cNvSpPr/>
          <p:nvPr/>
        </p:nvSpPr>
        <p:spPr bwMode="auto">
          <a:xfrm>
            <a:off x="6810153" y="221885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F(10)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7" name="矩形 36"/>
          <p:cNvSpPr/>
          <p:nvPr/>
        </p:nvSpPr>
        <p:spPr bwMode="auto">
          <a:xfrm>
            <a:off x="7771956" y="341787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F(9)</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1" name="矩形 40"/>
          <p:cNvSpPr/>
          <p:nvPr/>
        </p:nvSpPr>
        <p:spPr bwMode="auto">
          <a:xfrm>
            <a:off x="4770474" y="4671621"/>
            <a:ext cx="914400" cy="914400"/>
          </a:xfrm>
          <a:prstGeom prst="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F(7)</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2" name="矩形 41"/>
          <p:cNvSpPr/>
          <p:nvPr/>
        </p:nvSpPr>
        <p:spPr bwMode="auto">
          <a:xfrm>
            <a:off x="5955561" y="3417879"/>
            <a:ext cx="914400" cy="914400"/>
          </a:xfrm>
          <a:prstGeom prst="rect">
            <a:avLst/>
          </a:prstGeom>
          <a:solidFill>
            <a:srgbClr val="FF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F(8)</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6" name="矩形 45"/>
          <p:cNvSpPr/>
          <p:nvPr/>
        </p:nvSpPr>
        <p:spPr bwMode="auto">
          <a:xfrm>
            <a:off x="6430040" y="468557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F(6)</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7" name="矩形 46"/>
          <p:cNvSpPr/>
          <p:nvPr/>
        </p:nvSpPr>
        <p:spPr bwMode="auto">
          <a:xfrm>
            <a:off x="7589430" y="4671621"/>
            <a:ext cx="914400" cy="914400"/>
          </a:xfrm>
          <a:prstGeom prst="rect">
            <a:avLst/>
          </a:prstGeom>
          <a:solidFill>
            <a:srgbClr val="FF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F(8)</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8" name="矩形 47"/>
          <p:cNvSpPr/>
          <p:nvPr/>
        </p:nvSpPr>
        <p:spPr bwMode="auto">
          <a:xfrm>
            <a:off x="9123398" y="4671621"/>
            <a:ext cx="914400" cy="914400"/>
          </a:xfrm>
          <a:prstGeom prst="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F(7)</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9" name="直线连接符 8"/>
          <p:cNvCxnSpPr>
            <a:stCxn id="7" idx="2"/>
            <a:endCxn id="42" idx="0"/>
          </p:cNvCxnSpPr>
          <p:nvPr/>
        </p:nvCxnSpPr>
        <p:spPr bwMode="auto">
          <a:xfrm flipH="1">
            <a:off x="6412761" y="3133251"/>
            <a:ext cx="854592" cy="2846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线连接符 13"/>
          <p:cNvCxnSpPr>
            <a:stCxn id="7" idx="2"/>
            <a:endCxn id="37" idx="0"/>
          </p:cNvCxnSpPr>
          <p:nvPr/>
        </p:nvCxnSpPr>
        <p:spPr bwMode="auto">
          <a:xfrm>
            <a:off x="7267353" y="3133251"/>
            <a:ext cx="961803" cy="2846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线连接符 16"/>
          <p:cNvCxnSpPr>
            <a:stCxn id="42" idx="2"/>
            <a:endCxn id="41" idx="0"/>
          </p:cNvCxnSpPr>
          <p:nvPr/>
        </p:nvCxnSpPr>
        <p:spPr bwMode="auto">
          <a:xfrm flipH="1">
            <a:off x="5227674" y="4332279"/>
            <a:ext cx="1185087" cy="339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线连接符 18"/>
          <p:cNvCxnSpPr>
            <a:stCxn id="42" idx="2"/>
            <a:endCxn id="46" idx="0"/>
          </p:cNvCxnSpPr>
          <p:nvPr/>
        </p:nvCxnSpPr>
        <p:spPr bwMode="auto">
          <a:xfrm>
            <a:off x="6412761" y="4332279"/>
            <a:ext cx="474479" cy="3532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线连接符 20"/>
          <p:cNvCxnSpPr>
            <a:stCxn id="37" idx="2"/>
            <a:endCxn id="47" idx="0"/>
          </p:cNvCxnSpPr>
          <p:nvPr/>
        </p:nvCxnSpPr>
        <p:spPr bwMode="auto">
          <a:xfrm flipH="1">
            <a:off x="8046630" y="4332279"/>
            <a:ext cx="182526" cy="339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线连接符 22"/>
          <p:cNvCxnSpPr>
            <a:stCxn id="37" idx="2"/>
            <a:endCxn id="48" idx="0"/>
          </p:cNvCxnSpPr>
          <p:nvPr/>
        </p:nvCxnSpPr>
        <p:spPr bwMode="auto">
          <a:xfrm>
            <a:off x="8229156" y="4332279"/>
            <a:ext cx="1351442" cy="339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本框 33"/>
          <p:cNvSpPr txBox="1"/>
          <p:nvPr/>
        </p:nvSpPr>
        <p:spPr>
          <a:xfrm>
            <a:off x="4647093" y="2218851"/>
            <a:ext cx="646331" cy="369332"/>
          </a:xfrm>
          <a:prstGeom prst="rect">
            <a:avLst/>
          </a:prstGeom>
          <a:noFill/>
        </p:spPr>
        <p:txBody>
          <a:bodyPr wrap="none" rtlCol="0">
            <a:spAutoFit/>
          </a:bodyPr>
          <a:lstStyle/>
          <a:p>
            <a:r>
              <a:rPr kumimoji="1" lang="zh-CN" altLang="en-US" dirty="0" smtClean="0"/>
              <a:t>问题</a:t>
            </a:r>
            <a:endParaRPr kumimoji="1" lang="zh-CN" altLang="en-US" dirty="0"/>
          </a:p>
        </p:txBody>
      </p:sp>
    </p:spTree>
    <p:extLst>
      <p:ext uri="{BB962C8B-B14F-4D97-AF65-F5344CB8AC3E}">
        <p14:creationId xmlns:p14="http://schemas.microsoft.com/office/powerpoint/2010/main" val="151583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t>6</a:t>
            </a:r>
            <a:r>
              <a:rPr lang="zh-CN" altLang="en-US" sz="2400" b="1" dirty="0" smtClean="0"/>
              <a:t>：</a:t>
            </a:r>
            <a:r>
              <a:rPr lang="zh-CN" altLang="en-US" sz="2400" i="1" dirty="0" smtClean="0"/>
              <a:t> </a:t>
            </a:r>
            <a:r>
              <a:rPr lang="zh-CN" altLang="en-US" sz="2400" b="1" dirty="0" smtClean="0"/>
              <a:t>输入一个</a:t>
            </a:r>
            <a:r>
              <a:rPr lang="zh-CN" altLang="en-US" sz="2400" b="1" dirty="0"/>
              <a:t>正数</a:t>
            </a:r>
            <a:r>
              <a:rPr lang="en-US" altLang="zh-CN" sz="2400" b="1" dirty="0"/>
              <a:t>n</a:t>
            </a:r>
            <a:r>
              <a:rPr lang="zh-CN" altLang="en-US" sz="2400" b="1" dirty="0"/>
              <a:t>，输出所有和为</a:t>
            </a:r>
            <a:r>
              <a:rPr lang="en-US" altLang="zh-CN" sz="2400" b="1" dirty="0"/>
              <a:t>n</a:t>
            </a:r>
            <a:r>
              <a:rPr lang="zh-CN" altLang="en-US" sz="2400" b="1" dirty="0"/>
              <a:t>连续正数序列。</a:t>
            </a:r>
            <a:endParaRPr kumimoji="1" lang="zh-CN" altLang="en-US" sz="2400" b="1" dirty="0"/>
          </a:p>
        </p:txBody>
      </p:sp>
    </p:spTree>
    <p:extLst>
      <p:ext uri="{BB962C8B-B14F-4D97-AF65-F5344CB8AC3E}">
        <p14:creationId xmlns:p14="http://schemas.microsoft.com/office/powerpoint/2010/main" val="342456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en-US" altLang="zh-CN" sz="2400" b="1" dirty="0"/>
              <a:t>6</a:t>
            </a:r>
            <a:r>
              <a:rPr lang="zh-CN" altLang="en-US" sz="2400" b="1" dirty="0"/>
              <a:t>：</a:t>
            </a:r>
            <a:r>
              <a:rPr lang="zh-CN" altLang="en-US" sz="2400" i="1" dirty="0"/>
              <a:t> </a:t>
            </a:r>
            <a:r>
              <a:rPr lang="zh-CN" altLang="en-US" sz="2400" b="1" dirty="0"/>
              <a:t>输入一个正数</a:t>
            </a:r>
            <a:r>
              <a:rPr lang="en-US" altLang="zh-CN" sz="2400" b="1" dirty="0"/>
              <a:t>n</a:t>
            </a:r>
            <a:r>
              <a:rPr lang="zh-CN" altLang="en-US" sz="2400" b="1" dirty="0"/>
              <a:t>，输出所有和为</a:t>
            </a:r>
            <a:r>
              <a:rPr lang="en-US" altLang="zh-CN" sz="2400" b="1" dirty="0"/>
              <a:t>n</a:t>
            </a:r>
            <a:r>
              <a:rPr lang="zh-CN" altLang="en-US" sz="2400" b="1" dirty="0"/>
              <a:t>连续正数序列</a:t>
            </a:r>
            <a:r>
              <a:rPr lang="zh-CN" altLang="en-US" sz="2400" b="1" dirty="0" smtClean="0"/>
              <a:t>。</a:t>
            </a:r>
            <a:endParaRPr lang="en-US" altLang="zh-CN" sz="2400" b="1" dirty="0" smtClean="0"/>
          </a:p>
          <a:p>
            <a:pPr>
              <a:lnSpc>
                <a:spcPct val="130000"/>
              </a:lnSpc>
            </a:pPr>
            <a:r>
              <a:rPr kumimoji="1" lang="zh-CN" altLang="en-US" sz="2400" dirty="0" smtClean="0"/>
              <a:t>例：和为</a:t>
            </a:r>
            <a:r>
              <a:rPr kumimoji="1" lang="en-US" altLang="zh-CN" sz="2400" dirty="0" smtClean="0"/>
              <a:t>15</a:t>
            </a:r>
            <a:r>
              <a:rPr kumimoji="1" lang="zh-CN" altLang="en-US" sz="2400" dirty="0" smtClean="0"/>
              <a:t>的序列</a:t>
            </a:r>
            <a:r>
              <a:rPr kumimoji="1" lang="en-US" altLang="zh-CN" sz="2400" dirty="0" smtClean="0"/>
              <a:t> </a:t>
            </a:r>
            <a:r>
              <a:rPr kumimoji="1" lang="zh-CN" altLang="en-US" sz="2400" dirty="0" smtClean="0"/>
              <a:t>（</a:t>
            </a:r>
            <a:r>
              <a:rPr kumimoji="1" lang="en-US" altLang="zh-CN" sz="2400" dirty="0" smtClean="0"/>
              <a:t>1-5</a:t>
            </a:r>
            <a:r>
              <a:rPr kumimoji="1" lang="zh-CN" altLang="en-US" sz="2400" dirty="0" smtClean="0"/>
              <a:t>，</a:t>
            </a:r>
            <a:r>
              <a:rPr kumimoji="1" lang="en-US" altLang="zh-CN" sz="2400" dirty="0" smtClean="0"/>
              <a:t> 4-6</a:t>
            </a:r>
            <a:r>
              <a:rPr kumimoji="1" lang="zh-CN" altLang="en-US" sz="2400" dirty="0" smtClean="0"/>
              <a:t>，</a:t>
            </a:r>
            <a:r>
              <a:rPr kumimoji="1" lang="en-US" altLang="zh-CN" sz="2400" dirty="0" smtClean="0"/>
              <a:t> 7-8</a:t>
            </a:r>
            <a:r>
              <a:rPr kumimoji="1" lang="zh-CN" altLang="en-US" sz="2400" dirty="0" smtClean="0"/>
              <a:t>）</a:t>
            </a:r>
            <a:endParaRPr kumimoji="1" lang="zh-CN" altLang="en-US" sz="2400" dirty="0"/>
          </a:p>
        </p:txBody>
      </p:sp>
      <p:sp>
        <p:nvSpPr>
          <p:cNvPr id="2" name="矩形 1"/>
          <p:cNvSpPr/>
          <p:nvPr/>
        </p:nvSpPr>
        <p:spPr bwMode="auto">
          <a:xfrm>
            <a:off x="220492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8" name="矩形 17"/>
          <p:cNvSpPr/>
          <p:nvPr/>
        </p:nvSpPr>
        <p:spPr bwMode="auto">
          <a:xfrm>
            <a:off x="297866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0" name="矩形 19"/>
          <p:cNvSpPr/>
          <p:nvPr/>
        </p:nvSpPr>
        <p:spPr bwMode="auto">
          <a:xfrm>
            <a:off x="375240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2" name="矩形 21"/>
          <p:cNvSpPr/>
          <p:nvPr/>
        </p:nvSpPr>
        <p:spPr bwMode="auto">
          <a:xfrm>
            <a:off x="452614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4" name="矩形 23"/>
          <p:cNvSpPr/>
          <p:nvPr/>
        </p:nvSpPr>
        <p:spPr bwMode="auto">
          <a:xfrm>
            <a:off x="529988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5" name="矩形 24"/>
          <p:cNvSpPr/>
          <p:nvPr/>
        </p:nvSpPr>
        <p:spPr bwMode="auto">
          <a:xfrm>
            <a:off x="607362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6</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6" name="矩形 25"/>
          <p:cNvSpPr/>
          <p:nvPr/>
        </p:nvSpPr>
        <p:spPr bwMode="auto">
          <a:xfrm>
            <a:off x="9168589"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7" name="矩形 26"/>
          <p:cNvSpPr/>
          <p:nvPr/>
        </p:nvSpPr>
        <p:spPr bwMode="auto">
          <a:xfrm>
            <a:off x="839484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9</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8" name="矩形 27"/>
          <p:cNvSpPr/>
          <p:nvPr/>
        </p:nvSpPr>
        <p:spPr bwMode="auto">
          <a:xfrm>
            <a:off x="762110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8</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9" name="矩形 28"/>
          <p:cNvSpPr/>
          <p:nvPr/>
        </p:nvSpPr>
        <p:spPr bwMode="auto">
          <a:xfrm>
            <a:off x="6847367" y="5163364"/>
            <a:ext cx="586119" cy="55820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7</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5" name="直线箭头连接符 4"/>
          <p:cNvCxnSpPr/>
          <p:nvPr/>
        </p:nvCxnSpPr>
        <p:spPr bwMode="auto">
          <a:xfrm>
            <a:off x="2386345" y="4451657"/>
            <a:ext cx="0" cy="55820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线箭头连接符 29"/>
          <p:cNvCxnSpPr/>
          <p:nvPr/>
        </p:nvCxnSpPr>
        <p:spPr bwMode="auto">
          <a:xfrm>
            <a:off x="3250462" y="4478461"/>
            <a:ext cx="0" cy="55820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p:cNvSpPr txBox="1"/>
          <p:nvPr/>
        </p:nvSpPr>
        <p:spPr>
          <a:xfrm>
            <a:off x="2009553" y="4033006"/>
            <a:ext cx="1067870" cy="369332"/>
          </a:xfrm>
          <a:prstGeom prst="rect">
            <a:avLst/>
          </a:prstGeom>
          <a:noFill/>
        </p:spPr>
        <p:txBody>
          <a:bodyPr wrap="none" rtlCol="0">
            <a:spAutoFit/>
          </a:bodyPr>
          <a:lstStyle/>
          <a:p>
            <a:r>
              <a:rPr kumimoji="1" lang="en-US" altLang="zh-CN" dirty="0" smtClean="0"/>
              <a:t>P1(Small)</a:t>
            </a:r>
            <a:endParaRPr kumimoji="1" lang="zh-CN" altLang="en-US" dirty="0"/>
          </a:p>
        </p:txBody>
      </p:sp>
      <p:sp>
        <p:nvSpPr>
          <p:cNvPr id="8" name="文本框 7"/>
          <p:cNvSpPr txBox="1"/>
          <p:nvPr/>
        </p:nvSpPr>
        <p:spPr>
          <a:xfrm>
            <a:off x="2986420" y="4019051"/>
            <a:ext cx="848084" cy="369332"/>
          </a:xfrm>
          <a:prstGeom prst="rect">
            <a:avLst/>
          </a:prstGeom>
          <a:noFill/>
        </p:spPr>
        <p:txBody>
          <a:bodyPr wrap="none" rtlCol="0">
            <a:spAutoFit/>
          </a:bodyPr>
          <a:lstStyle/>
          <a:p>
            <a:r>
              <a:rPr kumimoji="1" lang="en-US" altLang="zh-CN" dirty="0" smtClean="0"/>
              <a:t>P2(Big)</a:t>
            </a:r>
            <a:endParaRPr kumimoji="1" lang="zh-CN" altLang="en-US" dirty="0"/>
          </a:p>
        </p:txBody>
      </p:sp>
    </p:spTree>
    <p:extLst>
      <p:ext uri="{BB962C8B-B14F-4D97-AF65-F5344CB8AC3E}">
        <p14:creationId xmlns:p14="http://schemas.microsoft.com/office/powerpoint/2010/main" val="206295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a:t>7</a:t>
            </a:r>
            <a:r>
              <a:rPr lang="zh-CN" altLang="en-US" sz="2400" b="1" dirty="0" smtClean="0"/>
              <a:t>：</a:t>
            </a:r>
            <a:r>
              <a:rPr lang="zh-CN" altLang="en-US" sz="2400" b="1" dirty="0"/>
              <a:t>输入一个字符串，打印出该字符串中字符的所有排列。例如输入字符串</a:t>
            </a:r>
            <a:r>
              <a:rPr lang="en-US" altLang="zh-CN" sz="2400" b="1" dirty="0" err="1"/>
              <a:t>abc</a:t>
            </a:r>
            <a:r>
              <a:rPr lang="zh-CN" altLang="en-US" sz="2400" b="1" dirty="0"/>
              <a:t>，则输出由字符</a:t>
            </a:r>
            <a:r>
              <a:rPr lang="en-US" altLang="zh-CN" sz="2400" b="1" dirty="0"/>
              <a:t>a</a:t>
            </a:r>
            <a:r>
              <a:rPr lang="zh-CN" altLang="en-US" sz="2400" b="1" dirty="0"/>
              <a:t>、</a:t>
            </a:r>
            <a:r>
              <a:rPr lang="en-US" altLang="zh-CN" sz="2400" b="1" dirty="0"/>
              <a:t>b</a:t>
            </a:r>
            <a:r>
              <a:rPr lang="zh-CN" altLang="en-US" sz="2400" b="1" dirty="0"/>
              <a:t>、</a:t>
            </a:r>
            <a:r>
              <a:rPr lang="en-US" altLang="zh-CN" sz="2400" b="1" dirty="0"/>
              <a:t>c</a:t>
            </a:r>
            <a:r>
              <a:rPr lang="zh-CN" altLang="en-US" sz="2400" b="1" dirty="0"/>
              <a:t>所能排列出来的所有字符串</a:t>
            </a:r>
            <a:r>
              <a:rPr lang="en-US" altLang="zh-CN" sz="2400" b="1" dirty="0" err="1"/>
              <a:t>abc</a:t>
            </a:r>
            <a:r>
              <a:rPr lang="zh-CN" altLang="en-US" sz="2400" b="1" dirty="0"/>
              <a:t>、</a:t>
            </a:r>
            <a:r>
              <a:rPr lang="en-US" altLang="zh-CN" sz="2400" b="1" dirty="0" err="1"/>
              <a:t>acb</a:t>
            </a:r>
            <a:r>
              <a:rPr lang="zh-CN" altLang="en-US" sz="2400" b="1" dirty="0"/>
              <a:t>、</a:t>
            </a:r>
            <a:r>
              <a:rPr lang="en-US" altLang="zh-CN" sz="2400" b="1" dirty="0" err="1"/>
              <a:t>bac</a:t>
            </a:r>
            <a:r>
              <a:rPr lang="zh-CN" altLang="en-US" sz="2400" b="1" dirty="0"/>
              <a:t>、</a:t>
            </a:r>
            <a:r>
              <a:rPr lang="en-US" altLang="zh-CN" sz="2400" b="1" dirty="0" err="1"/>
              <a:t>bca</a:t>
            </a:r>
            <a:r>
              <a:rPr lang="zh-CN" altLang="en-US" sz="2400" b="1" dirty="0"/>
              <a:t>、</a:t>
            </a:r>
            <a:r>
              <a:rPr lang="en-US" altLang="zh-CN" sz="2400" b="1" dirty="0"/>
              <a:t>cab</a:t>
            </a:r>
            <a:r>
              <a:rPr lang="zh-CN" altLang="en-US" sz="2400" b="1" dirty="0"/>
              <a:t>和</a:t>
            </a:r>
            <a:r>
              <a:rPr lang="en-US" altLang="zh-CN" sz="2400" b="1" dirty="0" err="1" smtClean="0"/>
              <a:t>cba</a:t>
            </a:r>
            <a:r>
              <a:rPr lang="zh-CN" altLang="en-US" sz="2400" b="1" dirty="0" smtClean="0"/>
              <a:t>。</a:t>
            </a:r>
            <a:endParaRPr kumimoji="1" lang="zh-CN" altLang="en-US" sz="2400" b="1" dirty="0"/>
          </a:p>
        </p:txBody>
      </p:sp>
    </p:spTree>
    <p:extLst>
      <p:ext uri="{BB962C8B-B14F-4D97-AF65-F5344CB8AC3E}">
        <p14:creationId xmlns:p14="http://schemas.microsoft.com/office/powerpoint/2010/main" val="98467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en-US" altLang="zh-CN" sz="2400" b="1" dirty="0"/>
              <a:t>7</a:t>
            </a:r>
            <a:r>
              <a:rPr lang="zh-CN" altLang="en-US" sz="2400" b="1" dirty="0"/>
              <a:t>：输入一个字符串，打印出该字符串中字符的所有排列。例如输入字符串</a:t>
            </a:r>
            <a:r>
              <a:rPr lang="en-US" altLang="zh-CN" sz="2400" b="1" dirty="0" err="1"/>
              <a:t>abc</a:t>
            </a:r>
            <a:r>
              <a:rPr lang="zh-CN" altLang="en-US" sz="2400" b="1" dirty="0"/>
              <a:t>，则输出由字符</a:t>
            </a:r>
            <a:r>
              <a:rPr lang="en-US" altLang="zh-CN" sz="2400" b="1" dirty="0"/>
              <a:t>a</a:t>
            </a:r>
            <a:r>
              <a:rPr lang="zh-CN" altLang="en-US" sz="2400" b="1" dirty="0"/>
              <a:t>、</a:t>
            </a:r>
            <a:r>
              <a:rPr lang="en-US" altLang="zh-CN" sz="2400" b="1" dirty="0"/>
              <a:t>b</a:t>
            </a:r>
            <a:r>
              <a:rPr lang="zh-CN" altLang="en-US" sz="2400" b="1" dirty="0"/>
              <a:t>、</a:t>
            </a:r>
            <a:r>
              <a:rPr lang="en-US" altLang="zh-CN" sz="2400" b="1" dirty="0"/>
              <a:t>c</a:t>
            </a:r>
            <a:r>
              <a:rPr lang="zh-CN" altLang="en-US" sz="2400" b="1" dirty="0"/>
              <a:t>所能排列出来的所有字符串</a:t>
            </a:r>
            <a:r>
              <a:rPr lang="en-US" altLang="zh-CN" sz="2400" b="1" dirty="0" err="1"/>
              <a:t>abc</a:t>
            </a:r>
            <a:r>
              <a:rPr lang="zh-CN" altLang="en-US" sz="2400" b="1" dirty="0"/>
              <a:t>、</a:t>
            </a:r>
            <a:r>
              <a:rPr lang="en-US" altLang="zh-CN" sz="2400" b="1" dirty="0" err="1"/>
              <a:t>acb</a:t>
            </a:r>
            <a:r>
              <a:rPr lang="zh-CN" altLang="en-US" sz="2400" b="1" dirty="0"/>
              <a:t>、</a:t>
            </a:r>
            <a:r>
              <a:rPr lang="en-US" altLang="zh-CN" sz="2400" b="1" dirty="0" err="1"/>
              <a:t>bac</a:t>
            </a:r>
            <a:r>
              <a:rPr lang="zh-CN" altLang="en-US" sz="2400" b="1" dirty="0"/>
              <a:t>、</a:t>
            </a:r>
            <a:r>
              <a:rPr lang="en-US" altLang="zh-CN" sz="2400" b="1" dirty="0" err="1"/>
              <a:t>bca</a:t>
            </a:r>
            <a:r>
              <a:rPr lang="zh-CN" altLang="en-US" sz="2400" b="1" dirty="0"/>
              <a:t>、</a:t>
            </a:r>
            <a:r>
              <a:rPr lang="en-US" altLang="zh-CN" sz="2400" b="1" dirty="0"/>
              <a:t>cab</a:t>
            </a:r>
            <a:r>
              <a:rPr lang="zh-CN" altLang="en-US" sz="2400" b="1" dirty="0"/>
              <a:t>和</a:t>
            </a:r>
            <a:r>
              <a:rPr lang="en-US" altLang="zh-CN" sz="2400" b="1" dirty="0" err="1" smtClean="0"/>
              <a:t>cba</a:t>
            </a:r>
            <a:r>
              <a:rPr lang="zh-CN" altLang="zh-CN" sz="2400" b="1" dirty="0" smtClean="0"/>
              <a:t>。</a:t>
            </a:r>
            <a:endParaRPr kumimoji="1" lang="zh-CN" altLang="en-US" sz="2400" b="1" dirty="0"/>
          </a:p>
        </p:txBody>
      </p:sp>
      <p:sp>
        <p:nvSpPr>
          <p:cNvPr id="9" name="矩形 8"/>
          <p:cNvSpPr/>
          <p:nvPr/>
        </p:nvSpPr>
        <p:spPr bwMode="auto">
          <a:xfrm>
            <a:off x="2679404" y="2787693"/>
            <a:ext cx="1437389" cy="798752"/>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1" name="矩形 20"/>
          <p:cNvSpPr/>
          <p:nvPr/>
        </p:nvSpPr>
        <p:spPr bwMode="auto">
          <a:xfrm>
            <a:off x="4585511" y="2787693"/>
            <a:ext cx="1437389" cy="798752"/>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3" name="矩形 22"/>
          <p:cNvSpPr/>
          <p:nvPr/>
        </p:nvSpPr>
        <p:spPr bwMode="auto">
          <a:xfrm>
            <a:off x="6491618" y="2787693"/>
            <a:ext cx="1437389" cy="798752"/>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C</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1" name="矩形 30"/>
          <p:cNvSpPr/>
          <p:nvPr/>
        </p:nvSpPr>
        <p:spPr bwMode="auto">
          <a:xfrm>
            <a:off x="8397726" y="2787693"/>
            <a:ext cx="1437389" cy="798752"/>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D</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2" name="文本框 11"/>
          <p:cNvSpPr txBox="1"/>
          <p:nvPr/>
        </p:nvSpPr>
        <p:spPr>
          <a:xfrm>
            <a:off x="293059" y="6293722"/>
            <a:ext cx="3302143" cy="369332"/>
          </a:xfrm>
          <a:prstGeom prst="rect">
            <a:avLst/>
          </a:prstGeom>
          <a:noFill/>
        </p:spPr>
        <p:txBody>
          <a:bodyPr wrap="none" rtlCol="0">
            <a:spAutoFit/>
          </a:bodyPr>
          <a:lstStyle/>
          <a:p>
            <a:r>
              <a:rPr kumimoji="1" lang="en-US" altLang="zh-CN" dirty="0" smtClean="0"/>
              <a:t>F(n) = AF(n-1) + BF(n-1) + CF(n-1)</a:t>
            </a:r>
            <a:endParaRPr kumimoji="1" lang="zh-CN" altLang="en-US" dirty="0"/>
          </a:p>
        </p:txBody>
      </p:sp>
      <p:sp>
        <p:nvSpPr>
          <p:cNvPr id="32" name="矩形 31"/>
          <p:cNvSpPr/>
          <p:nvPr/>
        </p:nvSpPr>
        <p:spPr bwMode="auto">
          <a:xfrm>
            <a:off x="2678296" y="3735530"/>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3" name="矩形 32"/>
          <p:cNvSpPr/>
          <p:nvPr/>
        </p:nvSpPr>
        <p:spPr bwMode="auto">
          <a:xfrm>
            <a:off x="4584403" y="3735530"/>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4" name="矩形 33"/>
          <p:cNvSpPr/>
          <p:nvPr/>
        </p:nvSpPr>
        <p:spPr bwMode="auto">
          <a:xfrm>
            <a:off x="6490510" y="3735530"/>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C</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5" name="矩形 34"/>
          <p:cNvSpPr/>
          <p:nvPr/>
        </p:nvSpPr>
        <p:spPr bwMode="auto">
          <a:xfrm>
            <a:off x="8396618" y="3735530"/>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D</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6" name="矩形 35"/>
          <p:cNvSpPr/>
          <p:nvPr/>
        </p:nvSpPr>
        <p:spPr bwMode="auto">
          <a:xfrm>
            <a:off x="2691143" y="4561554"/>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C</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7" name="矩形 36"/>
          <p:cNvSpPr/>
          <p:nvPr/>
        </p:nvSpPr>
        <p:spPr bwMode="auto">
          <a:xfrm>
            <a:off x="4597250" y="4561554"/>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8" name="矩形 37"/>
          <p:cNvSpPr/>
          <p:nvPr/>
        </p:nvSpPr>
        <p:spPr bwMode="auto">
          <a:xfrm>
            <a:off x="6503357" y="4561554"/>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C</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9" name="矩形 38"/>
          <p:cNvSpPr/>
          <p:nvPr/>
        </p:nvSpPr>
        <p:spPr bwMode="auto">
          <a:xfrm>
            <a:off x="8409465" y="4561554"/>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D</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0" name="矩形 39"/>
          <p:cNvSpPr/>
          <p:nvPr/>
        </p:nvSpPr>
        <p:spPr bwMode="auto">
          <a:xfrm>
            <a:off x="2676080" y="5355885"/>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D</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1" name="矩形 40"/>
          <p:cNvSpPr/>
          <p:nvPr/>
        </p:nvSpPr>
        <p:spPr bwMode="auto">
          <a:xfrm>
            <a:off x="4582187" y="5355885"/>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2" name="矩形 41"/>
          <p:cNvSpPr/>
          <p:nvPr/>
        </p:nvSpPr>
        <p:spPr bwMode="auto">
          <a:xfrm>
            <a:off x="6488294" y="5355885"/>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C</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3" name="矩形 42"/>
          <p:cNvSpPr/>
          <p:nvPr/>
        </p:nvSpPr>
        <p:spPr bwMode="auto">
          <a:xfrm>
            <a:off x="8394402" y="5355885"/>
            <a:ext cx="1437389" cy="660306"/>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D</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14" name="直线连接符 13"/>
          <p:cNvCxnSpPr/>
          <p:nvPr/>
        </p:nvCxnSpPr>
        <p:spPr bwMode="auto">
          <a:xfrm>
            <a:off x="4256346" y="2274671"/>
            <a:ext cx="0" cy="4563297"/>
          </a:xfrm>
          <a:prstGeom prst="line">
            <a:avLst/>
          </a:prstGeom>
          <a:solidFill>
            <a:schemeClr val="accent1"/>
          </a:solidFill>
          <a:ln w="9525" cap="flat" cmpd="sng" algn="ctr">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9332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t>8</a:t>
            </a:r>
            <a:r>
              <a:rPr lang="zh-CN" altLang="en-US" sz="2400" b="1" dirty="0" smtClean="0"/>
              <a:t>：</a:t>
            </a:r>
            <a:r>
              <a:rPr lang="zh-CN" altLang="en-US" sz="2400" b="1" dirty="0"/>
              <a:t>输入一个整数数组，调整数组中数字的顺序，使得所有奇数位于数组的前半部分，所有偶数位于数组的后半部分。要求时间复杂度为</a:t>
            </a:r>
            <a:r>
              <a:rPr lang="en-US" altLang="zh-CN" sz="2400" b="1" dirty="0"/>
              <a:t>O(n)</a:t>
            </a:r>
            <a:r>
              <a:rPr lang="zh-CN" altLang="en-US" sz="2400" b="1" dirty="0" smtClean="0"/>
              <a:t>。</a:t>
            </a:r>
            <a:endParaRPr kumimoji="1" lang="zh-CN" altLang="en-US" sz="2400" b="1" dirty="0"/>
          </a:p>
        </p:txBody>
      </p:sp>
    </p:spTree>
    <p:extLst>
      <p:ext uri="{BB962C8B-B14F-4D97-AF65-F5344CB8AC3E}">
        <p14:creationId xmlns:p14="http://schemas.microsoft.com/office/powerpoint/2010/main" val="361927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Box 36"/>
          <p:cNvSpPr txBox="1">
            <a:spLocks noChangeArrowheads="1"/>
          </p:cNvSpPr>
          <p:nvPr/>
        </p:nvSpPr>
        <p:spPr bwMode="auto">
          <a:xfrm>
            <a:off x="206853" y="225243"/>
            <a:ext cx="11063985" cy="832026"/>
          </a:xfrm>
          <a:prstGeom prst="rect">
            <a:avLst/>
          </a:prstGeom>
          <a:noFill/>
          <a:ln w="9525">
            <a:noFill/>
            <a:miter lim="800000"/>
            <a:headEnd/>
            <a:tailEnd/>
          </a:ln>
        </p:spPr>
        <p:txBody>
          <a:bodyPr lIns="84662" tIns="42331" rIns="84662" bIns="42331" anchor="ctr"/>
          <a:lstStyle/>
          <a:p>
            <a:pPr>
              <a:lnSpc>
                <a:spcPct val="130000"/>
              </a:lnSpc>
            </a:pPr>
            <a:r>
              <a:rPr lang="zh-CN" altLang="en-US" b="1" dirty="0" smtClean="0">
                <a:latin typeface="微软雅黑" pitchFamily="34" charset="-122"/>
                <a:ea typeface="微软雅黑" pitchFamily="34" charset="-122"/>
              </a:rPr>
              <a:t>算法组成</a:t>
            </a:r>
            <a:endParaRPr lang="en-US" altLang="zh-CN" b="1" dirty="0">
              <a:latin typeface="微软雅黑" pitchFamily="34" charset="-122"/>
              <a:ea typeface="微软雅黑" pitchFamily="34" charset="-122"/>
            </a:endParaRPr>
          </a:p>
        </p:txBody>
      </p:sp>
      <p:grpSp>
        <p:nvGrpSpPr>
          <p:cNvPr id="86" name="组合 48"/>
          <p:cNvGrpSpPr>
            <a:grpSpLocks/>
          </p:cNvGrpSpPr>
          <p:nvPr/>
        </p:nvGrpSpPr>
        <p:grpSpPr bwMode="auto">
          <a:xfrm>
            <a:off x="1495973" y="1605923"/>
            <a:ext cx="3343715" cy="1932954"/>
            <a:chOff x="1066800" y="1498600"/>
            <a:chExt cx="3235197" cy="1828081"/>
          </a:xfrm>
        </p:grpSpPr>
        <p:sp>
          <p:nvSpPr>
            <p:cNvPr id="126" name="Oval 15"/>
            <p:cNvSpPr/>
            <p:nvPr/>
          </p:nvSpPr>
          <p:spPr>
            <a:xfrm>
              <a:off x="1066800" y="1498600"/>
              <a:ext cx="1828890" cy="1828081"/>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900" b="1" dirty="0" smtClean="0">
                  <a:solidFill>
                    <a:schemeClr val="tx1"/>
                  </a:solidFill>
                  <a:latin typeface="微软雅黑" panose="020B0503020204020204" pitchFamily="34" charset="-122"/>
                  <a:ea typeface="微软雅黑" panose="020B0503020204020204" pitchFamily="34" charset="-122"/>
                </a:rPr>
                <a:t>基础算法</a:t>
              </a:r>
              <a:endParaRPr lang="en-US" sz="1900" b="1" dirty="0">
                <a:solidFill>
                  <a:schemeClr val="tx1"/>
                </a:solidFill>
                <a:latin typeface="微软雅黑" panose="020B0503020204020204" pitchFamily="34" charset="-122"/>
                <a:ea typeface="微软雅黑" panose="020B0503020204020204" pitchFamily="34" charset="-122"/>
              </a:endParaRPr>
            </a:p>
          </p:txBody>
        </p:sp>
        <p:sp>
          <p:nvSpPr>
            <p:cNvPr id="127" name="Arc 16"/>
            <p:cNvSpPr/>
            <p:nvPr/>
          </p:nvSpPr>
          <p:spPr>
            <a:xfrm>
              <a:off x="1185869" y="1617719"/>
              <a:ext cx="1590753" cy="1589843"/>
            </a:xfrm>
            <a:prstGeom prst="arc">
              <a:avLst>
                <a:gd name="adj1" fmla="val 16200000"/>
                <a:gd name="adj2" fmla="val 1309274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8" name="Arc 17"/>
            <p:cNvSpPr/>
            <p:nvPr/>
          </p:nvSpPr>
          <p:spPr>
            <a:xfrm>
              <a:off x="1255722" y="1687602"/>
              <a:ext cx="1451046" cy="1451665"/>
            </a:xfrm>
            <a:prstGeom prst="arc">
              <a:avLst>
                <a:gd name="adj1" fmla="val 16200000"/>
                <a:gd name="adj2" fmla="val 5369947"/>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3" name="TextBox 4"/>
            <p:cNvSpPr txBox="1">
              <a:spLocks noChangeArrowheads="1"/>
            </p:cNvSpPr>
            <p:nvPr/>
          </p:nvSpPr>
          <p:spPr bwMode="auto">
            <a:xfrm>
              <a:off x="3637093" y="2106128"/>
              <a:ext cx="664904" cy="36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1900" b="1" dirty="0" smtClean="0">
                  <a:latin typeface="微软雅黑" pitchFamily="34" charset="-122"/>
                  <a:ea typeface="微软雅黑" pitchFamily="34" charset="-122"/>
                </a:rPr>
                <a:t>50%</a:t>
              </a:r>
              <a:endParaRPr lang="en-US" altLang="zh-CN" sz="1900" b="1" dirty="0">
                <a:latin typeface="微软雅黑" pitchFamily="34" charset="-122"/>
                <a:ea typeface="微软雅黑" pitchFamily="34" charset="-122"/>
              </a:endParaRPr>
            </a:p>
          </p:txBody>
        </p:sp>
      </p:grpSp>
      <p:sp>
        <p:nvSpPr>
          <p:cNvPr id="114" name="Oval 15"/>
          <p:cNvSpPr/>
          <p:nvPr/>
        </p:nvSpPr>
        <p:spPr bwMode="auto">
          <a:xfrm>
            <a:off x="7163399" y="4371845"/>
            <a:ext cx="1890237" cy="1932955"/>
          </a:xfrm>
          <a:prstGeom prst="ellipse">
            <a:avLst/>
          </a:prstGeom>
          <a:noFill/>
          <a:ln w="3175">
            <a:solidFill>
              <a:srgbClr val="275A66"/>
            </a:solidFill>
          </a:ln>
        </p:spPr>
        <p:style>
          <a:lnRef idx="2">
            <a:schemeClr val="accent1">
              <a:shade val="50000"/>
            </a:schemeClr>
          </a:lnRef>
          <a:fillRef idx="1">
            <a:schemeClr val="accent1"/>
          </a:fillRef>
          <a:effectRef idx="0">
            <a:schemeClr val="accent1"/>
          </a:effectRef>
          <a:fontRef idx="minor">
            <a:schemeClr val="lt1"/>
          </a:fontRef>
        </p:style>
        <p:txBody>
          <a:bodyPr lIns="84662" tIns="42331" rIns="84662" bIns="42331" anchor="ctr"/>
          <a:lstStyle/>
          <a:p>
            <a:pPr algn="ctr" fontAlgn="auto">
              <a:spcBef>
                <a:spcPts val="0"/>
              </a:spcBef>
              <a:spcAft>
                <a:spcPts val="0"/>
              </a:spcAft>
              <a:defRPr/>
            </a:pPr>
            <a:r>
              <a:rPr lang="zh-CN" altLang="en-US" sz="1900" b="1" dirty="0" smtClean="0">
                <a:solidFill>
                  <a:srgbClr val="275A66"/>
                </a:solidFill>
                <a:latin typeface="微软雅黑" panose="020B0503020204020204" pitchFamily="34" charset="-122"/>
                <a:ea typeface="微软雅黑" panose="020B0503020204020204" pitchFamily="34" charset="-122"/>
              </a:rPr>
              <a:t>二叉树、图</a:t>
            </a:r>
            <a:endParaRPr lang="en-US" sz="1900" b="1" dirty="0">
              <a:solidFill>
                <a:srgbClr val="275A66"/>
              </a:solidFill>
              <a:latin typeface="微软雅黑" panose="020B0503020204020204" pitchFamily="34" charset="-122"/>
              <a:ea typeface="微软雅黑" panose="020B0503020204020204" pitchFamily="34" charset="-122"/>
            </a:endParaRPr>
          </a:p>
        </p:txBody>
      </p:sp>
      <p:sp>
        <p:nvSpPr>
          <p:cNvPr id="115" name="Arc 16"/>
          <p:cNvSpPr/>
          <p:nvPr/>
        </p:nvSpPr>
        <p:spPr bwMode="auto">
          <a:xfrm>
            <a:off x="7286463" y="4497797"/>
            <a:ext cx="1644111" cy="1681048"/>
          </a:xfrm>
          <a:prstGeom prst="arc">
            <a:avLst>
              <a:gd name="adj1" fmla="val 16200000"/>
              <a:gd name="adj2" fmla="val 10335247"/>
            </a:avLst>
          </a:prstGeom>
          <a:noFill/>
          <a:ln w="28575">
            <a:solidFill>
              <a:srgbClr val="275A66"/>
            </a:solidFill>
          </a:ln>
        </p:spPr>
        <p:style>
          <a:lnRef idx="2">
            <a:schemeClr val="accent1">
              <a:shade val="50000"/>
            </a:schemeClr>
          </a:lnRef>
          <a:fillRef idx="1">
            <a:schemeClr val="accent1"/>
          </a:fillRef>
          <a:effectRef idx="0">
            <a:schemeClr val="accent1"/>
          </a:effectRef>
          <a:fontRef idx="minor">
            <a:schemeClr val="lt1"/>
          </a:fontRef>
        </p:style>
        <p:txBody>
          <a:bodyPr lIns="84662" tIns="42331" rIns="84662" bIns="42331" anchor="ctr"/>
          <a:lstStyle/>
          <a:p>
            <a:pPr algn="ctr" fontAlgn="auto">
              <a:spcBef>
                <a:spcPts val="0"/>
              </a:spcBef>
              <a:spcAft>
                <a:spcPts val="0"/>
              </a:spcAft>
              <a:defRPr/>
            </a:pPr>
            <a:endParaRPr lang="en-US">
              <a:solidFill>
                <a:srgbClr val="275A66"/>
              </a:solidFill>
            </a:endParaRPr>
          </a:p>
        </p:txBody>
      </p:sp>
      <p:sp>
        <p:nvSpPr>
          <p:cNvPr id="116" name="Arc 17"/>
          <p:cNvSpPr/>
          <p:nvPr/>
        </p:nvSpPr>
        <p:spPr bwMode="auto">
          <a:xfrm rot="21372328">
            <a:off x="7383864" y="4571692"/>
            <a:ext cx="1499719" cy="1534943"/>
          </a:xfrm>
          <a:prstGeom prst="arc">
            <a:avLst>
              <a:gd name="adj1" fmla="val 16262249"/>
              <a:gd name="adj2" fmla="val 19232129"/>
            </a:avLst>
          </a:prstGeom>
          <a:noFill/>
          <a:ln w="127000">
            <a:solidFill>
              <a:srgbClr val="275A66"/>
            </a:solidFill>
          </a:ln>
        </p:spPr>
        <p:style>
          <a:lnRef idx="2">
            <a:schemeClr val="accent1">
              <a:shade val="50000"/>
            </a:schemeClr>
          </a:lnRef>
          <a:fillRef idx="1">
            <a:schemeClr val="accent1"/>
          </a:fillRef>
          <a:effectRef idx="0">
            <a:schemeClr val="accent1"/>
          </a:effectRef>
          <a:fontRef idx="minor">
            <a:schemeClr val="lt1"/>
          </a:fontRef>
        </p:style>
        <p:txBody>
          <a:bodyPr lIns="84662" tIns="42331" rIns="84662" bIns="42331" anchor="ctr"/>
          <a:lstStyle/>
          <a:p>
            <a:pPr algn="ctr" fontAlgn="auto">
              <a:spcBef>
                <a:spcPts val="0"/>
              </a:spcBef>
              <a:spcAft>
                <a:spcPts val="0"/>
              </a:spcAft>
              <a:defRPr/>
            </a:pPr>
            <a:endParaRPr lang="en-US">
              <a:solidFill>
                <a:schemeClr val="tx1"/>
              </a:solidFill>
            </a:endParaRPr>
          </a:p>
        </p:txBody>
      </p:sp>
      <p:grpSp>
        <p:nvGrpSpPr>
          <p:cNvPr id="88" name="组合 62"/>
          <p:cNvGrpSpPr>
            <a:grpSpLocks/>
          </p:cNvGrpSpPr>
          <p:nvPr/>
        </p:nvGrpSpPr>
        <p:grpSpPr bwMode="auto">
          <a:xfrm>
            <a:off x="1389320" y="4294592"/>
            <a:ext cx="1890236" cy="1932955"/>
            <a:chOff x="1066800" y="1498600"/>
            <a:chExt cx="1828890" cy="1828082"/>
          </a:xfrm>
        </p:grpSpPr>
        <p:sp>
          <p:nvSpPr>
            <p:cNvPr id="102" name="Oval 15"/>
            <p:cNvSpPr/>
            <p:nvPr/>
          </p:nvSpPr>
          <p:spPr>
            <a:xfrm>
              <a:off x="1066800" y="1498600"/>
              <a:ext cx="1828890" cy="182808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900" b="1" dirty="0" smtClean="0">
                  <a:solidFill>
                    <a:schemeClr val="tx1"/>
                  </a:solidFill>
                  <a:latin typeface="微软雅黑" panose="020B0503020204020204" pitchFamily="34" charset="-122"/>
                  <a:ea typeface="微软雅黑" panose="020B0503020204020204" pitchFamily="34" charset="-122"/>
                </a:rPr>
                <a:t>链表操作</a:t>
              </a:r>
              <a:endParaRPr lang="en-US" sz="1900" b="1" dirty="0">
                <a:solidFill>
                  <a:schemeClr val="tx1"/>
                </a:solidFill>
                <a:latin typeface="微软雅黑" panose="020B0503020204020204" pitchFamily="34" charset="-122"/>
                <a:ea typeface="微软雅黑" panose="020B0503020204020204" pitchFamily="34" charset="-122"/>
              </a:endParaRPr>
            </a:p>
          </p:txBody>
        </p:sp>
        <p:sp>
          <p:nvSpPr>
            <p:cNvPr id="103" name="Arc 16"/>
            <p:cNvSpPr/>
            <p:nvPr/>
          </p:nvSpPr>
          <p:spPr>
            <a:xfrm>
              <a:off x="1185868" y="1617720"/>
              <a:ext cx="1590753" cy="1589842"/>
            </a:xfrm>
            <a:prstGeom prst="arc">
              <a:avLst>
                <a:gd name="adj1" fmla="val 16200000"/>
                <a:gd name="adj2" fmla="val 1351429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4" name="Arc 17"/>
            <p:cNvSpPr/>
            <p:nvPr/>
          </p:nvSpPr>
          <p:spPr>
            <a:xfrm>
              <a:off x="1255721" y="1687603"/>
              <a:ext cx="1451046" cy="1451665"/>
            </a:xfrm>
            <a:prstGeom prst="arc">
              <a:avLst>
                <a:gd name="adj1" fmla="val 16200000"/>
                <a:gd name="adj2" fmla="val 17907410"/>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sp>
        <p:nvSpPr>
          <p:cNvPr id="90" name="Oval 15"/>
          <p:cNvSpPr/>
          <p:nvPr/>
        </p:nvSpPr>
        <p:spPr bwMode="auto">
          <a:xfrm>
            <a:off x="7219188" y="1585771"/>
            <a:ext cx="1890237" cy="193463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4662" tIns="42331" rIns="84662" bIns="42331" anchor="ctr"/>
          <a:lstStyle/>
          <a:p>
            <a:pPr algn="ctr" fontAlgn="auto">
              <a:spcBef>
                <a:spcPts val="0"/>
              </a:spcBef>
              <a:spcAft>
                <a:spcPts val="0"/>
              </a:spcAft>
              <a:defRPr/>
            </a:pPr>
            <a:r>
              <a:rPr lang="zh-CN" altLang="en-US" sz="1900" b="1" dirty="0" smtClean="0">
                <a:solidFill>
                  <a:schemeClr val="tx1"/>
                </a:solidFill>
                <a:latin typeface="微软雅黑" panose="020B0503020204020204" pitchFamily="34" charset="-122"/>
                <a:ea typeface="微软雅黑" panose="020B0503020204020204" pitchFamily="34" charset="-122"/>
              </a:rPr>
              <a:t>字符串操作</a:t>
            </a:r>
            <a:endParaRPr lang="en-US" sz="1900" b="1" dirty="0">
              <a:solidFill>
                <a:schemeClr val="tx1"/>
              </a:solidFill>
              <a:latin typeface="微软雅黑" panose="020B0503020204020204" pitchFamily="34" charset="-122"/>
              <a:ea typeface="微软雅黑" panose="020B0503020204020204" pitchFamily="34" charset="-122"/>
            </a:endParaRPr>
          </a:p>
        </p:txBody>
      </p:sp>
      <p:sp>
        <p:nvSpPr>
          <p:cNvPr id="91" name="Arc 16"/>
          <p:cNvSpPr/>
          <p:nvPr/>
        </p:nvSpPr>
        <p:spPr bwMode="auto">
          <a:xfrm>
            <a:off x="7342251" y="1711723"/>
            <a:ext cx="1644111" cy="1682728"/>
          </a:xfrm>
          <a:prstGeom prst="arc">
            <a:avLst>
              <a:gd name="adj1" fmla="val 16200000"/>
              <a:gd name="adj2" fmla="val 1347359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4662" tIns="42331" rIns="84662" bIns="42331" anchor="ctr"/>
          <a:lstStyle/>
          <a:p>
            <a:pPr algn="ctr" fontAlgn="auto">
              <a:spcBef>
                <a:spcPts val="0"/>
              </a:spcBef>
              <a:spcAft>
                <a:spcPts val="0"/>
              </a:spcAft>
              <a:defRPr/>
            </a:pPr>
            <a:endParaRPr lang="en-US">
              <a:solidFill>
                <a:schemeClr val="tx1"/>
              </a:solidFill>
            </a:endParaRPr>
          </a:p>
        </p:txBody>
      </p:sp>
      <p:sp>
        <p:nvSpPr>
          <p:cNvPr id="92" name="Arc 17"/>
          <p:cNvSpPr/>
          <p:nvPr/>
        </p:nvSpPr>
        <p:spPr bwMode="auto">
          <a:xfrm>
            <a:off x="7414448" y="1785616"/>
            <a:ext cx="1499719" cy="1534943"/>
          </a:xfrm>
          <a:prstGeom prst="arc">
            <a:avLst>
              <a:gd name="adj1" fmla="val 16200000"/>
              <a:gd name="adj2" fmla="val 19362556"/>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4662" tIns="42331" rIns="84662" bIns="42331" anchor="ctr"/>
          <a:lstStyle/>
          <a:p>
            <a:pPr algn="ctr" fontAlgn="auto">
              <a:spcBef>
                <a:spcPts val="0"/>
              </a:spcBef>
              <a:spcAft>
                <a:spcPts val="0"/>
              </a:spcAft>
              <a:defRPr/>
            </a:pPr>
            <a:endParaRPr lang="en-US">
              <a:solidFill>
                <a:schemeClr val="tx1"/>
              </a:solidFill>
            </a:endParaRPr>
          </a:p>
        </p:txBody>
      </p:sp>
      <p:sp>
        <p:nvSpPr>
          <p:cNvPr id="55" name="TextBox 4"/>
          <p:cNvSpPr txBox="1">
            <a:spLocks noChangeArrowheads="1"/>
          </p:cNvSpPr>
          <p:nvPr/>
        </p:nvSpPr>
        <p:spPr bwMode="auto">
          <a:xfrm>
            <a:off x="9914401" y="2281636"/>
            <a:ext cx="687207"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1900" b="1" dirty="0">
                <a:latin typeface="微软雅黑" pitchFamily="34" charset="-122"/>
                <a:ea typeface="微软雅黑" pitchFamily="34" charset="-122"/>
              </a:rPr>
              <a:t>2</a:t>
            </a:r>
            <a:r>
              <a:rPr lang="en-US" altLang="zh-CN" sz="1900" b="1" dirty="0" smtClean="0">
                <a:latin typeface="微软雅黑" pitchFamily="34" charset="-122"/>
                <a:ea typeface="微软雅黑" pitchFamily="34" charset="-122"/>
              </a:rPr>
              <a:t>0%</a:t>
            </a:r>
            <a:endParaRPr lang="en-US" altLang="zh-CN" sz="1900" b="1" dirty="0">
              <a:latin typeface="微软雅黑" pitchFamily="34" charset="-122"/>
              <a:ea typeface="微软雅黑" pitchFamily="34" charset="-122"/>
            </a:endParaRPr>
          </a:p>
        </p:txBody>
      </p:sp>
      <p:sp>
        <p:nvSpPr>
          <p:cNvPr id="56" name="TextBox 4"/>
          <p:cNvSpPr txBox="1">
            <a:spLocks noChangeArrowheads="1"/>
          </p:cNvSpPr>
          <p:nvPr/>
        </p:nvSpPr>
        <p:spPr bwMode="auto">
          <a:xfrm>
            <a:off x="4304881" y="4504237"/>
            <a:ext cx="687207"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1900" b="1" dirty="0">
                <a:latin typeface="微软雅黑" pitchFamily="34" charset="-122"/>
                <a:ea typeface="微软雅黑" pitchFamily="34" charset="-122"/>
              </a:rPr>
              <a:t>1</a:t>
            </a:r>
            <a:r>
              <a:rPr lang="en-US" altLang="zh-CN" sz="1900" b="1" dirty="0" smtClean="0">
                <a:latin typeface="微软雅黑" pitchFamily="34" charset="-122"/>
                <a:ea typeface="微软雅黑" pitchFamily="34" charset="-122"/>
              </a:rPr>
              <a:t>0%</a:t>
            </a:r>
            <a:endParaRPr lang="en-US" altLang="zh-CN" sz="1900" b="1" dirty="0">
              <a:latin typeface="微软雅黑" pitchFamily="34" charset="-122"/>
              <a:ea typeface="微软雅黑" pitchFamily="34" charset="-122"/>
            </a:endParaRPr>
          </a:p>
        </p:txBody>
      </p:sp>
      <p:sp>
        <p:nvSpPr>
          <p:cNvPr id="57" name="TextBox 4"/>
          <p:cNvSpPr txBox="1">
            <a:spLocks noChangeArrowheads="1"/>
          </p:cNvSpPr>
          <p:nvPr/>
        </p:nvSpPr>
        <p:spPr bwMode="auto">
          <a:xfrm>
            <a:off x="10013881" y="4511110"/>
            <a:ext cx="687207"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1900" b="1" dirty="0">
                <a:latin typeface="微软雅黑" pitchFamily="34" charset="-122"/>
                <a:ea typeface="微软雅黑" pitchFamily="34" charset="-122"/>
              </a:rPr>
              <a:t>2</a:t>
            </a:r>
            <a:r>
              <a:rPr lang="en-US" altLang="zh-CN" sz="1900" b="1" dirty="0" smtClean="0">
                <a:latin typeface="微软雅黑" pitchFamily="34" charset="-122"/>
                <a:ea typeface="微软雅黑" pitchFamily="34" charset="-122"/>
              </a:rPr>
              <a:t>0%</a:t>
            </a:r>
            <a:endParaRPr lang="en-US" altLang="zh-CN" sz="1900" b="1" dirty="0">
              <a:latin typeface="微软雅黑" pitchFamily="34" charset="-122"/>
              <a:ea typeface="微软雅黑" pitchFamily="34" charset="-122"/>
            </a:endParaRPr>
          </a:p>
        </p:txBody>
      </p:sp>
    </p:spTree>
    <p:extLst>
      <p:ext uri="{BB962C8B-B14F-4D97-AF65-F5344CB8AC3E}">
        <p14:creationId xmlns:p14="http://schemas.microsoft.com/office/powerpoint/2010/main" val="39673681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en-US" altLang="zh-CN" sz="2400" b="1" dirty="0"/>
              <a:t>8</a:t>
            </a:r>
            <a:r>
              <a:rPr lang="zh-CN" altLang="en-US" sz="2400" b="1" dirty="0"/>
              <a:t>：输入一个整数数组，调整数组中数字的顺序，使得所有奇数位于数组的前半部分，所有偶数位于数组的后半部分。要求时间复杂度为</a:t>
            </a:r>
            <a:r>
              <a:rPr lang="en-US" altLang="zh-CN" sz="2400" b="1" dirty="0"/>
              <a:t>O(n)</a:t>
            </a:r>
            <a:r>
              <a:rPr lang="zh-CN" altLang="en-US" sz="2400" b="1" dirty="0"/>
              <a:t>。</a:t>
            </a:r>
            <a:endParaRPr kumimoji="1" lang="zh-CN" altLang="en-US" sz="2400" b="1" dirty="0"/>
          </a:p>
        </p:txBody>
      </p:sp>
      <p:sp>
        <p:nvSpPr>
          <p:cNvPr id="2" name="矩形 1"/>
          <p:cNvSpPr/>
          <p:nvPr/>
        </p:nvSpPr>
        <p:spPr bwMode="auto">
          <a:xfrm>
            <a:off x="1269926" y="426913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2" name="矩形 21"/>
          <p:cNvSpPr/>
          <p:nvPr/>
        </p:nvSpPr>
        <p:spPr bwMode="auto">
          <a:xfrm>
            <a:off x="2809469" y="426913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4" name="矩形 23"/>
          <p:cNvSpPr/>
          <p:nvPr/>
        </p:nvSpPr>
        <p:spPr bwMode="auto">
          <a:xfrm>
            <a:off x="4349012" y="426913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5" name="矩形 24"/>
          <p:cNvSpPr/>
          <p:nvPr/>
        </p:nvSpPr>
        <p:spPr bwMode="auto">
          <a:xfrm>
            <a:off x="5888555" y="426913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6" name="矩形 25"/>
          <p:cNvSpPr/>
          <p:nvPr/>
        </p:nvSpPr>
        <p:spPr bwMode="auto">
          <a:xfrm>
            <a:off x="7428098" y="426913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7" name="矩形 26"/>
          <p:cNvSpPr/>
          <p:nvPr/>
        </p:nvSpPr>
        <p:spPr bwMode="auto">
          <a:xfrm>
            <a:off x="8967641" y="426913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7</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8" name="矩形 27"/>
          <p:cNvSpPr/>
          <p:nvPr/>
        </p:nvSpPr>
        <p:spPr bwMode="auto">
          <a:xfrm>
            <a:off x="10507182" y="426913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6</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5" name="直线箭头连接符 4"/>
          <p:cNvCxnSpPr/>
          <p:nvPr/>
        </p:nvCxnSpPr>
        <p:spPr bwMode="auto">
          <a:xfrm>
            <a:off x="1716494" y="3391074"/>
            <a:ext cx="0" cy="73961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线箭头连接符 43"/>
          <p:cNvCxnSpPr/>
          <p:nvPr/>
        </p:nvCxnSpPr>
        <p:spPr bwMode="auto">
          <a:xfrm>
            <a:off x="11051437" y="3389968"/>
            <a:ext cx="0" cy="73961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p:cNvSpPr txBox="1"/>
          <p:nvPr/>
        </p:nvSpPr>
        <p:spPr>
          <a:xfrm>
            <a:off x="1381568" y="2860783"/>
            <a:ext cx="739628" cy="369332"/>
          </a:xfrm>
          <a:prstGeom prst="rect">
            <a:avLst/>
          </a:prstGeom>
          <a:noFill/>
        </p:spPr>
        <p:txBody>
          <a:bodyPr wrap="square" rtlCol="0">
            <a:spAutoFit/>
          </a:bodyPr>
          <a:lstStyle/>
          <a:p>
            <a:r>
              <a:rPr kumimoji="1" lang="en-US" altLang="zh-CN" dirty="0" err="1" smtClean="0"/>
              <a:t>pOdd</a:t>
            </a:r>
            <a:endParaRPr kumimoji="1" lang="zh-CN" altLang="en-US" dirty="0"/>
          </a:p>
        </p:txBody>
      </p:sp>
      <p:sp>
        <p:nvSpPr>
          <p:cNvPr id="8" name="文本框 7"/>
          <p:cNvSpPr txBox="1"/>
          <p:nvPr/>
        </p:nvSpPr>
        <p:spPr>
          <a:xfrm>
            <a:off x="10633887" y="2860783"/>
            <a:ext cx="759042" cy="369332"/>
          </a:xfrm>
          <a:prstGeom prst="rect">
            <a:avLst/>
          </a:prstGeom>
          <a:noFill/>
        </p:spPr>
        <p:txBody>
          <a:bodyPr wrap="none" rtlCol="0">
            <a:spAutoFit/>
          </a:bodyPr>
          <a:lstStyle/>
          <a:p>
            <a:r>
              <a:rPr kumimoji="1" lang="en-US" altLang="zh-CN" dirty="0" err="1" smtClean="0"/>
              <a:t>pEven</a:t>
            </a:r>
            <a:endParaRPr kumimoji="1" lang="zh-CN" altLang="en-US" dirty="0"/>
          </a:p>
        </p:txBody>
      </p:sp>
      <p:cxnSp>
        <p:nvCxnSpPr>
          <p:cNvPr id="45" name="直线箭头连接符 44"/>
          <p:cNvCxnSpPr/>
          <p:nvPr/>
        </p:nvCxnSpPr>
        <p:spPr bwMode="auto">
          <a:xfrm>
            <a:off x="3320238" y="3376014"/>
            <a:ext cx="0" cy="739617"/>
          </a:xfrm>
          <a:prstGeom prst="straightConnector1">
            <a:avLst/>
          </a:prstGeom>
          <a:solidFill>
            <a:schemeClr val="accent1"/>
          </a:solidFill>
          <a:ln w="9525" cap="flat" cmpd="sng" algn="ctr">
            <a:solidFill>
              <a:schemeClr val="tx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本框 46"/>
          <p:cNvSpPr txBox="1"/>
          <p:nvPr/>
        </p:nvSpPr>
        <p:spPr>
          <a:xfrm>
            <a:off x="2957402" y="2859678"/>
            <a:ext cx="739628" cy="369332"/>
          </a:xfrm>
          <a:prstGeom prst="rect">
            <a:avLst/>
          </a:prstGeom>
          <a:noFill/>
        </p:spPr>
        <p:txBody>
          <a:bodyPr wrap="square" rtlCol="0">
            <a:spAutoFit/>
          </a:bodyPr>
          <a:lstStyle/>
          <a:p>
            <a:r>
              <a:rPr kumimoji="1" lang="en-US" altLang="zh-CN" dirty="0" err="1" smtClean="0"/>
              <a:t>pOdd</a:t>
            </a:r>
            <a:endParaRPr kumimoji="1" lang="zh-CN" altLang="en-US" dirty="0"/>
          </a:p>
        </p:txBody>
      </p:sp>
      <p:cxnSp>
        <p:nvCxnSpPr>
          <p:cNvPr id="11" name="直线箭头连接符 10"/>
          <p:cNvCxnSpPr/>
          <p:nvPr/>
        </p:nvCxnSpPr>
        <p:spPr bwMode="auto">
          <a:xfrm>
            <a:off x="4200525" y="3181749"/>
            <a:ext cx="6237989" cy="0"/>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p:cNvSpPr txBox="1"/>
          <p:nvPr/>
        </p:nvSpPr>
        <p:spPr>
          <a:xfrm>
            <a:off x="7089258" y="2818918"/>
            <a:ext cx="646331" cy="369332"/>
          </a:xfrm>
          <a:prstGeom prst="rect">
            <a:avLst/>
          </a:prstGeom>
          <a:noFill/>
        </p:spPr>
        <p:txBody>
          <a:bodyPr wrap="none" rtlCol="0">
            <a:spAutoFit/>
          </a:bodyPr>
          <a:lstStyle/>
          <a:p>
            <a:r>
              <a:rPr kumimoji="1" lang="zh-CN" altLang="en-US" dirty="0" smtClean="0"/>
              <a:t>交换</a:t>
            </a:r>
            <a:endParaRPr kumimoji="1" lang="zh-CN" altLang="en-US" dirty="0"/>
          </a:p>
        </p:txBody>
      </p:sp>
    </p:spTree>
    <p:extLst>
      <p:ext uri="{BB962C8B-B14F-4D97-AF65-F5344CB8AC3E}">
        <p14:creationId xmlns:p14="http://schemas.microsoft.com/office/powerpoint/2010/main" val="685666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a:t>9</a:t>
            </a:r>
            <a:r>
              <a:rPr lang="zh-CN" altLang="en-US" sz="2400" b="1" dirty="0" smtClean="0"/>
              <a:t>：</a:t>
            </a:r>
            <a:r>
              <a:rPr lang="zh-CN" altLang="en-US" sz="2400" b="1" dirty="0"/>
              <a:t>一个整型数组里除了两个数字之外，其他的数字都出现了两次。请写程序找出这两个只出现一次的数字。要求时间复杂度是</a:t>
            </a:r>
            <a:r>
              <a:rPr lang="en-US" altLang="zh-CN" sz="2400" b="1" dirty="0"/>
              <a:t>O(n)</a:t>
            </a:r>
            <a:r>
              <a:rPr lang="zh-CN" altLang="en-US" sz="2400" b="1" dirty="0"/>
              <a:t>，空间复杂度是</a:t>
            </a:r>
            <a:r>
              <a:rPr lang="en-US" altLang="zh-CN" sz="2400" b="1" dirty="0"/>
              <a:t>O(1</a:t>
            </a:r>
            <a:r>
              <a:rPr lang="en-US" altLang="zh-CN" sz="2400" b="1" dirty="0" smtClean="0"/>
              <a:t>)</a:t>
            </a:r>
            <a:r>
              <a:rPr lang="zh-CN" altLang="en-US" sz="2400" b="1" dirty="0" smtClean="0"/>
              <a:t>。</a:t>
            </a:r>
            <a:endParaRPr kumimoji="1" lang="zh-CN" altLang="en-US" sz="2400" b="1" dirty="0"/>
          </a:p>
        </p:txBody>
      </p:sp>
    </p:spTree>
    <p:extLst>
      <p:ext uri="{BB962C8B-B14F-4D97-AF65-F5344CB8AC3E}">
        <p14:creationId xmlns:p14="http://schemas.microsoft.com/office/powerpoint/2010/main" val="1324680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t>9</a:t>
            </a:r>
            <a:r>
              <a:rPr lang="zh-CN" altLang="en-US" sz="2400" b="1" dirty="0"/>
              <a:t>：一个整型数组里除了两个数字之外，其他的数字都出现了两次。请写程序找出这两个只出现一次的数字。要求时间复杂度是</a:t>
            </a:r>
            <a:r>
              <a:rPr lang="en-US" altLang="zh-CN" sz="2400" b="1" dirty="0"/>
              <a:t>O(n)</a:t>
            </a:r>
            <a:r>
              <a:rPr lang="zh-CN" altLang="en-US" sz="2400" b="1" dirty="0"/>
              <a:t>，空间复杂度是</a:t>
            </a:r>
            <a:r>
              <a:rPr lang="en-US" altLang="zh-CN" sz="2400" b="1" dirty="0"/>
              <a:t>O(1)</a:t>
            </a:r>
            <a:r>
              <a:rPr lang="zh-CN" altLang="en-US" sz="2400" b="1" dirty="0"/>
              <a:t>。</a:t>
            </a:r>
            <a:endParaRPr kumimoji="1" lang="zh-CN" altLang="en-US" sz="2400" b="1" dirty="0"/>
          </a:p>
        </p:txBody>
      </p:sp>
      <p:sp>
        <p:nvSpPr>
          <p:cNvPr id="3" name="矩形 2"/>
          <p:cNvSpPr/>
          <p:nvPr/>
        </p:nvSpPr>
        <p:spPr bwMode="auto">
          <a:xfrm>
            <a:off x="2595674"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9" name="矩形 18"/>
          <p:cNvSpPr/>
          <p:nvPr/>
        </p:nvSpPr>
        <p:spPr bwMode="auto">
          <a:xfrm>
            <a:off x="3909053"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0" name="矩形 19"/>
          <p:cNvSpPr/>
          <p:nvPr/>
        </p:nvSpPr>
        <p:spPr bwMode="auto">
          <a:xfrm>
            <a:off x="5222432"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1" name="矩形 20"/>
          <p:cNvSpPr/>
          <p:nvPr/>
        </p:nvSpPr>
        <p:spPr bwMode="auto">
          <a:xfrm>
            <a:off x="6535811"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3" name="矩形 22"/>
          <p:cNvSpPr/>
          <p:nvPr/>
        </p:nvSpPr>
        <p:spPr bwMode="auto">
          <a:xfrm>
            <a:off x="7849190"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0" name="矩形 29"/>
          <p:cNvSpPr/>
          <p:nvPr/>
        </p:nvSpPr>
        <p:spPr bwMode="auto">
          <a:xfrm>
            <a:off x="3385103" y="5870649"/>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14" name="直线箭头连接符 13"/>
          <p:cNvCxnSpPr/>
          <p:nvPr/>
        </p:nvCxnSpPr>
        <p:spPr bwMode="auto">
          <a:xfrm flipH="1">
            <a:off x="5847242" y="3935321"/>
            <a:ext cx="1" cy="558201"/>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p:cNvSpPr txBox="1"/>
          <p:nvPr/>
        </p:nvSpPr>
        <p:spPr>
          <a:xfrm>
            <a:off x="4702912" y="4633072"/>
            <a:ext cx="2306002" cy="369332"/>
          </a:xfrm>
          <a:prstGeom prst="rect">
            <a:avLst/>
          </a:prstGeom>
          <a:noFill/>
        </p:spPr>
        <p:txBody>
          <a:bodyPr wrap="none" rtlCol="0">
            <a:spAutoFit/>
          </a:bodyPr>
          <a:lstStyle/>
          <a:p>
            <a:r>
              <a:rPr kumimoji="1" lang="zh-CN" altLang="en-US" dirty="0" smtClean="0"/>
              <a:t>异或结果相当于</a:t>
            </a:r>
            <a:r>
              <a:rPr kumimoji="1" lang="en-US" altLang="zh-CN" dirty="0" smtClean="0"/>
              <a:t> 3 ^ 5</a:t>
            </a:r>
            <a:endParaRPr kumimoji="1" lang="zh-CN" altLang="en-US" dirty="0"/>
          </a:p>
        </p:txBody>
      </p:sp>
      <p:sp>
        <p:nvSpPr>
          <p:cNvPr id="41" name="文本框 40"/>
          <p:cNvSpPr txBox="1"/>
          <p:nvPr/>
        </p:nvSpPr>
        <p:spPr>
          <a:xfrm>
            <a:off x="4619182" y="5037768"/>
            <a:ext cx="3302482" cy="369332"/>
          </a:xfrm>
          <a:prstGeom prst="rect">
            <a:avLst/>
          </a:prstGeom>
          <a:noFill/>
        </p:spPr>
        <p:txBody>
          <a:bodyPr wrap="none" rtlCol="0">
            <a:spAutoFit/>
          </a:bodyPr>
          <a:lstStyle/>
          <a:p>
            <a:r>
              <a:rPr kumimoji="1" lang="zh-CN" altLang="en-US" dirty="0" smtClean="0"/>
              <a:t>根据</a:t>
            </a:r>
            <a:r>
              <a:rPr kumimoji="1" lang="en-US" altLang="zh-CN" dirty="0" smtClean="0"/>
              <a:t>1</a:t>
            </a:r>
            <a:r>
              <a:rPr kumimoji="1" lang="zh-CN" altLang="en-US" dirty="0" smtClean="0"/>
              <a:t>出现的位数拆成两个数列</a:t>
            </a:r>
            <a:endParaRPr kumimoji="1" lang="zh-CN" altLang="en-US" dirty="0"/>
          </a:p>
        </p:txBody>
      </p:sp>
      <p:sp>
        <p:nvSpPr>
          <p:cNvPr id="42" name="矩形 41"/>
          <p:cNvSpPr/>
          <p:nvPr/>
        </p:nvSpPr>
        <p:spPr bwMode="auto">
          <a:xfrm>
            <a:off x="2497987" y="5679700"/>
            <a:ext cx="2567762" cy="111640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6" name="矩形 45"/>
          <p:cNvSpPr/>
          <p:nvPr/>
        </p:nvSpPr>
        <p:spPr bwMode="auto">
          <a:xfrm>
            <a:off x="5679780" y="5678595"/>
            <a:ext cx="5427477" cy="111640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9" name="矩形 48"/>
          <p:cNvSpPr/>
          <p:nvPr/>
        </p:nvSpPr>
        <p:spPr bwMode="auto">
          <a:xfrm>
            <a:off x="9259148" y="2841301"/>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50" name="矩形 49"/>
          <p:cNvSpPr/>
          <p:nvPr/>
        </p:nvSpPr>
        <p:spPr bwMode="auto">
          <a:xfrm>
            <a:off x="6069420" y="5870649"/>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51" name="矩形 50"/>
          <p:cNvSpPr/>
          <p:nvPr/>
        </p:nvSpPr>
        <p:spPr bwMode="auto">
          <a:xfrm>
            <a:off x="7061828" y="5856694"/>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52" name="矩形 51"/>
          <p:cNvSpPr/>
          <p:nvPr/>
        </p:nvSpPr>
        <p:spPr bwMode="auto">
          <a:xfrm>
            <a:off x="8041869" y="5870649"/>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53" name="矩形 52"/>
          <p:cNvSpPr/>
          <p:nvPr/>
        </p:nvSpPr>
        <p:spPr bwMode="auto">
          <a:xfrm>
            <a:off x="9034277" y="5870649"/>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2" name="矩形 21"/>
          <p:cNvSpPr/>
          <p:nvPr/>
        </p:nvSpPr>
        <p:spPr bwMode="auto">
          <a:xfrm>
            <a:off x="10023991" y="5855589"/>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142110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smtClean="0"/>
              <a:t>10</a:t>
            </a:r>
            <a:r>
              <a:rPr lang="zh-CN" altLang="en-US" sz="2400" b="1" dirty="0" smtClean="0"/>
              <a:t>：把一个数组最开</a:t>
            </a:r>
            <a:r>
              <a:rPr lang="zh-CN" altLang="en-US" sz="2400" b="1" dirty="0"/>
              <a:t>始的若干个元素搬到数组的末尾，我们称之为数组的旋转。输入一个排好序的数组的一个旋转，输出旋转数组的最小元素。例如数组</a:t>
            </a:r>
            <a:r>
              <a:rPr lang="en-US" altLang="zh-CN" sz="2400" b="1" dirty="0"/>
              <a:t>{3, 4, 5, 1, 2}</a:t>
            </a:r>
            <a:r>
              <a:rPr lang="zh-CN" altLang="en-US" sz="2400" b="1" dirty="0"/>
              <a:t>为</a:t>
            </a:r>
            <a:r>
              <a:rPr lang="en-US" altLang="zh-CN" sz="2400" b="1" dirty="0"/>
              <a:t>{1, 2, 3, 4, 5}</a:t>
            </a:r>
            <a:r>
              <a:rPr lang="zh-CN" altLang="en-US" sz="2400" b="1" dirty="0"/>
              <a:t>的一个旋转，该数组的最小值为</a:t>
            </a:r>
            <a:r>
              <a:rPr lang="en-US" altLang="zh-CN" sz="2400" b="1" dirty="0"/>
              <a:t>1</a:t>
            </a:r>
            <a:r>
              <a:rPr lang="zh-CN" altLang="en-US" sz="2400" i="1" dirty="0"/>
              <a:t>。</a:t>
            </a:r>
            <a:br>
              <a:rPr lang="zh-CN" altLang="en-US" sz="2400" i="1" dirty="0"/>
            </a:br>
            <a:endParaRPr kumimoji="1" lang="zh-CN" altLang="en-US" sz="2400" b="1" dirty="0"/>
          </a:p>
        </p:txBody>
      </p:sp>
    </p:spTree>
    <p:extLst>
      <p:ext uri="{BB962C8B-B14F-4D97-AF65-F5344CB8AC3E}">
        <p14:creationId xmlns:p14="http://schemas.microsoft.com/office/powerpoint/2010/main" val="2591258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t>10</a:t>
            </a:r>
            <a:r>
              <a:rPr lang="zh-CN" altLang="en-US" sz="2400" b="1" dirty="0"/>
              <a:t>：把一个数组最开始的若干个元素搬到数组的末尾，我们称之为数组的旋转。输入一个排好序的数组的一个旋转，输出旋转数组的最小元素。例如数组</a:t>
            </a:r>
            <a:r>
              <a:rPr lang="en-US" altLang="zh-CN" sz="2400" b="1" dirty="0"/>
              <a:t>{3, 4, 5, 1, 2}</a:t>
            </a:r>
            <a:r>
              <a:rPr lang="zh-CN" altLang="en-US" sz="2400" b="1" dirty="0"/>
              <a:t>为</a:t>
            </a:r>
            <a:r>
              <a:rPr lang="en-US" altLang="zh-CN" sz="2400" b="1" dirty="0"/>
              <a:t>{1, 2, 3, 4, 5}</a:t>
            </a:r>
            <a:r>
              <a:rPr lang="zh-CN" altLang="en-US" sz="2400" b="1" dirty="0"/>
              <a:t>的一个旋转，该数组的最小值为</a:t>
            </a:r>
            <a:r>
              <a:rPr lang="en-US" altLang="zh-CN" sz="2400" b="1" dirty="0"/>
              <a:t>1</a:t>
            </a:r>
            <a:r>
              <a:rPr lang="zh-CN" altLang="en-US" sz="2400" i="1" dirty="0"/>
              <a:t>。</a:t>
            </a:r>
            <a:br>
              <a:rPr lang="zh-CN" altLang="en-US" sz="2400" i="1" dirty="0"/>
            </a:br>
            <a:endParaRPr kumimoji="1" lang="zh-CN" altLang="en-US" sz="2400" b="1" dirty="0"/>
          </a:p>
        </p:txBody>
      </p:sp>
      <p:sp>
        <p:nvSpPr>
          <p:cNvPr id="3" name="矩形 2"/>
          <p:cNvSpPr/>
          <p:nvPr/>
        </p:nvSpPr>
        <p:spPr bwMode="auto">
          <a:xfrm>
            <a:off x="2595674"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9" name="矩形 18"/>
          <p:cNvSpPr/>
          <p:nvPr/>
        </p:nvSpPr>
        <p:spPr bwMode="auto">
          <a:xfrm>
            <a:off x="3909053"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0" name="矩形 19"/>
          <p:cNvSpPr/>
          <p:nvPr/>
        </p:nvSpPr>
        <p:spPr bwMode="auto">
          <a:xfrm>
            <a:off x="5222432"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1" name="矩形 20"/>
          <p:cNvSpPr/>
          <p:nvPr/>
        </p:nvSpPr>
        <p:spPr bwMode="auto">
          <a:xfrm>
            <a:off x="6535811"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3" name="矩形 22"/>
          <p:cNvSpPr/>
          <p:nvPr/>
        </p:nvSpPr>
        <p:spPr bwMode="auto">
          <a:xfrm>
            <a:off x="7849190" y="2842406"/>
            <a:ext cx="795449" cy="6977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 name="矩形 1"/>
          <p:cNvSpPr/>
          <p:nvPr/>
        </p:nvSpPr>
        <p:spPr bwMode="auto">
          <a:xfrm>
            <a:off x="6405452" y="2665411"/>
            <a:ext cx="1060598" cy="1032673"/>
          </a:xfrm>
          <a:prstGeom prst="rect">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5" name="文本框 4"/>
          <p:cNvSpPr txBox="1"/>
          <p:nvPr/>
        </p:nvSpPr>
        <p:spPr>
          <a:xfrm>
            <a:off x="5037839" y="4172556"/>
            <a:ext cx="3764146" cy="369332"/>
          </a:xfrm>
          <a:prstGeom prst="rect">
            <a:avLst/>
          </a:prstGeom>
          <a:noFill/>
        </p:spPr>
        <p:txBody>
          <a:bodyPr wrap="none" rtlCol="0">
            <a:spAutoFit/>
          </a:bodyPr>
          <a:lstStyle/>
          <a:p>
            <a:r>
              <a:rPr kumimoji="1" lang="en-US" altLang="zh-CN" dirty="0" smtClean="0"/>
              <a:t>2</a:t>
            </a:r>
            <a:r>
              <a:rPr kumimoji="1" lang="zh-CN" altLang="en-US" dirty="0" smtClean="0"/>
              <a:t>分查找，左边和右边都大于他的数</a:t>
            </a:r>
            <a:endParaRPr kumimoji="1" lang="zh-CN" altLang="en-US" dirty="0"/>
          </a:p>
        </p:txBody>
      </p:sp>
    </p:spTree>
    <p:extLst>
      <p:ext uri="{BB962C8B-B14F-4D97-AF65-F5344CB8AC3E}">
        <p14:creationId xmlns:p14="http://schemas.microsoft.com/office/powerpoint/2010/main" val="4222765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smtClean="0"/>
              <a:t>1</a:t>
            </a:r>
            <a:r>
              <a:rPr lang="en-US" altLang="zh-CN" sz="2400" b="1" dirty="0" smtClean="0">
                <a:latin typeface="+mn-ea"/>
              </a:rPr>
              <a:t>1</a:t>
            </a:r>
            <a:r>
              <a:rPr lang="zh-CN" altLang="en-US" sz="2400" b="1" dirty="0" smtClean="0"/>
              <a:t>：不使用</a:t>
            </a:r>
            <a:r>
              <a:rPr lang="en-US" altLang="zh-CN" sz="2400" b="1" dirty="0" smtClean="0"/>
              <a:t> + </a:t>
            </a:r>
            <a:r>
              <a:rPr lang="zh-CN" altLang="en-US" sz="2400" b="1" dirty="0" smtClean="0"/>
              <a:t>、</a:t>
            </a:r>
            <a:r>
              <a:rPr lang="zh-CN" altLang="zh-CN" sz="2400" b="1" dirty="0" smtClean="0"/>
              <a:t>-</a:t>
            </a:r>
            <a:r>
              <a:rPr lang="en-US" altLang="zh-CN" sz="2400" b="1" dirty="0" smtClean="0"/>
              <a:t> </a:t>
            </a:r>
            <a:r>
              <a:rPr lang="zh-CN" altLang="en-US" sz="2400" b="1" dirty="0" smtClean="0"/>
              <a:t>、</a:t>
            </a:r>
            <a:r>
              <a:rPr lang="zh-CN" altLang="zh-CN" sz="2400" b="1" dirty="0" smtClean="0"/>
              <a:t>*</a:t>
            </a:r>
            <a:r>
              <a:rPr lang="zh-CN" altLang="en-US" sz="2400" b="1" dirty="0" smtClean="0"/>
              <a:t>、／来计算加法</a:t>
            </a:r>
            <a:r>
              <a:rPr lang="zh-CN" altLang="en-US" sz="2400" dirty="0" smtClean="0"/>
              <a:t>。</a:t>
            </a:r>
            <a:r>
              <a:rPr lang="zh-CN" altLang="en-US" sz="2400" dirty="0"/>
              <a:t/>
            </a:r>
            <a:br>
              <a:rPr lang="zh-CN" altLang="en-US" sz="2400" dirty="0"/>
            </a:br>
            <a:endParaRPr kumimoji="1" lang="zh-CN" altLang="en-US" sz="2400" b="1" dirty="0"/>
          </a:p>
        </p:txBody>
      </p:sp>
    </p:spTree>
    <p:extLst>
      <p:ext uri="{BB962C8B-B14F-4D97-AF65-F5344CB8AC3E}">
        <p14:creationId xmlns:p14="http://schemas.microsoft.com/office/powerpoint/2010/main" val="1502704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t>1</a:t>
            </a:r>
            <a:r>
              <a:rPr lang="en-US" altLang="zh-CN" sz="2400" b="1" dirty="0">
                <a:latin typeface="+mn-ea"/>
              </a:rPr>
              <a:t>1</a:t>
            </a:r>
            <a:r>
              <a:rPr lang="zh-CN" altLang="en-US" sz="2400" b="1" dirty="0"/>
              <a:t>：不使用</a:t>
            </a:r>
            <a:r>
              <a:rPr lang="en-US" altLang="zh-CN" sz="2400" b="1" dirty="0"/>
              <a:t> + </a:t>
            </a:r>
            <a:r>
              <a:rPr lang="zh-CN" altLang="en-US" sz="2400" b="1" dirty="0"/>
              <a:t>、</a:t>
            </a:r>
            <a:r>
              <a:rPr lang="zh-CN" altLang="zh-CN" sz="2400" b="1" dirty="0"/>
              <a:t>-</a:t>
            </a:r>
            <a:r>
              <a:rPr lang="en-US" altLang="zh-CN" sz="2400" b="1" dirty="0"/>
              <a:t> </a:t>
            </a:r>
            <a:r>
              <a:rPr lang="zh-CN" altLang="en-US" sz="2400" b="1" dirty="0"/>
              <a:t>、</a:t>
            </a:r>
            <a:r>
              <a:rPr lang="zh-CN" altLang="zh-CN" sz="2400" b="1" dirty="0"/>
              <a:t>*</a:t>
            </a:r>
            <a:r>
              <a:rPr lang="zh-CN" altLang="en-US" sz="2400" b="1" dirty="0"/>
              <a:t>、／来计算加法</a:t>
            </a:r>
            <a:r>
              <a:rPr lang="zh-CN" altLang="en-US" sz="2400" dirty="0" smtClean="0"/>
              <a:t>。</a:t>
            </a:r>
            <a:endParaRPr kumimoji="1" lang="zh-CN" altLang="en-US" sz="2400" b="1" dirty="0"/>
          </a:p>
        </p:txBody>
      </p:sp>
      <p:sp>
        <p:nvSpPr>
          <p:cNvPr id="6" name="矩形 5"/>
          <p:cNvSpPr/>
          <p:nvPr/>
        </p:nvSpPr>
        <p:spPr bwMode="auto">
          <a:xfrm>
            <a:off x="2497987" y="226071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1" name="矩形 10"/>
          <p:cNvSpPr/>
          <p:nvPr/>
        </p:nvSpPr>
        <p:spPr bwMode="auto">
          <a:xfrm>
            <a:off x="2496879" y="334810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7" name="文本框 6"/>
          <p:cNvSpPr txBox="1"/>
          <p:nvPr/>
        </p:nvSpPr>
        <p:spPr>
          <a:xfrm>
            <a:off x="1535076" y="3656219"/>
            <a:ext cx="363501" cy="523220"/>
          </a:xfrm>
          <a:prstGeom prst="rect">
            <a:avLst/>
          </a:prstGeom>
          <a:noFill/>
        </p:spPr>
        <p:txBody>
          <a:bodyPr wrap="none" rtlCol="0">
            <a:spAutoFit/>
          </a:bodyPr>
          <a:lstStyle/>
          <a:p>
            <a:r>
              <a:rPr kumimoji="1" lang="en-US" altLang="zh-CN" sz="2800" dirty="0" smtClean="0"/>
              <a:t>+</a:t>
            </a:r>
            <a:endParaRPr kumimoji="1" lang="zh-CN" altLang="en-US" sz="2800" dirty="0"/>
          </a:p>
        </p:txBody>
      </p:sp>
      <p:cxnSp>
        <p:nvCxnSpPr>
          <p:cNvPr id="9" name="直线连接符 8"/>
          <p:cNvCxnSpPr/>
          <p:nvPr/>
        </p:nvCxnSpPr>
        <p:spPr bwMode="auto">
          <a:xfrm>
            <a:off x="795448" y="4465612"/>
            <a:ext cx="113456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bwMode="auto">
          <a:xfrm>
            <a:off x="5483299" y="2273565"/>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01</a:t>
            </a:r>
            <a:r>
              <a:rPr lang="zh-CN" altLang="zh-CN" dirty="0"/>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0" name="右箭头 9"/>
          <p:cNvSpPr/>
          <p:nvPr/>
        </p:nvSpPr>
        <p:spPr bwMode="auto">
          <a:xfrm>
            <a:off x="4047018" y="3056153"/>
            <a:ext cx="725672" cy="558202"/>
          </a:xfrm>
          <a:prstGeom prst="rightArrow">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7" name="矩形 16"/>
          <p:cNvSpPr/>
          <p:nvPr/>
        </p:nvSpPr>
        <p:spPr bwMode="auto">
          <a:xfrm>
            <a:off x="5496147" y="460295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1</a:t>
            </a:r>
            <a:r>
              <a:rPr lang="zh-CN" altLang="zh-CN" dirty="0"/>
              <a:t>1</a:t>
            </a:r>
            <a:r>
              <a:rPr lang="zh-CN" altLang="zh-CN" dirty="0" smtClean="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2" name="文本框 11"/>
          <p:cNvSpPr txBox="1"/>
          <p:nvPr/>
        </p:nvSpPr>
        <p:spPr>
          <a:xfrm>
            <a:off x="5610003" y="4856353"/>
            <a:ext cx="184666" cy="369332"/>
          </a:xfrm>
          <a:prstGeom prst="rect">
            <a:avLst/>
          </a:prstGeom>
          <a:noFill/>
        </p:spPr>
        <p:txBody>
          <a:bodyPr wrap="none" rtlCol="0">
            <a:spAutoFit/>
          </a:bodyPr>
          <a:lstStyle/>
          <a:p>
            <a:r>
              <a:rPr kumimoji="1" lang="en-US" altLang="zh-CN" dirty="0" smtClean="0"/>
              <a:t>  </a:t>
            </a:r>
            <a:endParaRPr kumimoji="1" lang="zh-CN" altLang="en-US" dirty="0"/>
          </a:p>
        </p:txBody>
      </p:sp>
      <p:sp>
        <p:nvSpPr>
          <p:cNvPr id="22" name="矩形 21"/>
          <p:cNvSpPr/>
          <p:nvPr/>
        </p:nvSpPr>
        <p:spPr bwMode="auto">
          <a:xfrm>
            <a:off x="5481084" y="345753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10</a:t>
            </a:r>
            <a:r>
              <a:rPr lang="zh-CN" altLang="zh-CN" dirty="0"/>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4" name="矩形 23"/>
          <p:cNvSpPr/>
          <p:nvPr/>
        </p:nvSpPr>
        <p:spPr bwMode="auto">
          <a:xfrm>
            <a:off x="5508994" y="569033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01</a:t>
            </a: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5" name="矩形 24"/>
          <p:cNvSpPr/>
          <p:nvPr/>
        </p:nvSpPr>
        <p:spPr bwMode="auto">
          <a:xfrm>
            <a:off x="8313994" y="4587890"/>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6</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6" name="矩形 25"/>
          <p:cNvSpPr/>
          <p:nvPr/>
        </p:nvSpPr>
        <p:spPr bwMode="auto">
          <a:xfrm>
            <a:off x="8340796" y="5647368"/>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6" name="左右箭头 15"/>
          <p:cNvSpPr/>
          <p:nvPr/>
        </p:nvSpPr>
        <p:spPr bwMode="auto">
          <a:xfrm>
            <a:off x="6907842" y="5902981"/>
            <a:ext cx="935001" cy="404696"/>
          </a:xfrm>
          <a:prstGeom prst="leftRightArrow">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27" name="左右箭头 26"/>
          <p:cNvSpPr/>
          <p:nvPr/>
        </p:nvSpPr>
        <p:spPr bwMode="auto">
          <a:xfrm>
            <a:off x="6892778" y="4841293"/>
            <a:ext cx="935001" cy="405801"/>
          </a:xfrm>
          <a:prstGeom prst="leftRightArrow">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28" name="矩形 27"/>
          <p:cNvSpPr/>
          <p:nvPr/>
        </p:nvSpPr>
        <p:spPr bwMode="auto">
          <a:xfrm>
            <a:off x="2509727" y="472854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8</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1265243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smtClean="0"/>
              <a:t>1</a:t>
            </a:r>
            <a:r>
              <a:rPr lang="zh-CN" altLang="zh-CN" sz="2400" b="1" dirty="0"/>
              <a:t>2</a:t>
            </a:r>
            <a:r>
              <a:rPr lang="zh-CN" altLang="en-US" sz="2400" b="1" dirty="0" smtClean="0"/>
              <a:t>：</a:t>
            </a:r>
            <a:r>
              <a:rPr lang="zh-CN" altLang="en-US" sz="2400" dirty="0"/>
              <a:t>某公司有几万名员工，请完成一个时间复杂度为</a:t>
            </a:r>
            <a:r>
              <a:rPr lang="en-US" altLang="zh-CN" sz="2400" dirty="0"/>
              <a:t>O(n)</a:t>
            </a:r>
            <a:r>
              <a:rPr lang="zh-CN" altLang="en-US" sz="2400" dirty="0"/>
              <a:t>的算法对该公司员工的年龄作排序，可使用</a:t>
            </a:r>
            <a:r>
              <a:rPr lang="en-US" altLang="zh-CN" sz="2400" dirty="0"/>
              <a:t>O(1)</a:t>
            </a:r>
            <a:r>
              <a:rPr lang="zh-CN" altLang="en-US" sz="2400" dirty="0"/>
              <a:t>的辅助空间</a:t>
            </a:r>
            <a:r>
              <a:rPr lang="zh-CN" altLang="en-US" sz="2400" dirty="0" smtClean="0"/>
              <a:t>。</a:t>
            </a:r>
            <a:r>
              <a:rPr lang="zh-CN" altLang="en-US" sz="2400" dirty="0"/>
              <a:t/>
            </a:r>
            <a:br>
              <a:rPr lang="zh-CN" altLang="en-US" sz="2400" dirty="0"/>
            </a:br>
            <a:endParaRPr kumimoji="1" lang="zh-CN" altLang="en-US" sz="2400" b="1" dirty="0"/>
          </a:p>
        </p:txBody>
      </p:sp>
    </p:spTree>
    <p:extLst>
      <p:ext uri="{BB962C8B-B14F-4D97-AF65-F5344CB8AC3E}">
        <p14:creationId xmlns:p14="http://schemas.microsoft.com/office/powerpoint/2010/main" val="3481853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smtClean="0"/>
              <a:t>1</a:t>
            </a:r>
            <a:r>
              <a:rPr lang="en-US" altLang="zh-CN" sz="2400" b="1" dirty="0" smtClean="0">
                <a:latin typeface="+mn-ea"/>
                <a:ea typeface="+mn-ea"/>
              </a:rPr>
              <a:t>2</a:t>
            </a:r>
            <a:r>
              <a:rPr lang="zh-CN" altLang="en-US" sz="2400" b="1" dirty="0" smtClean="0"/>
              <a:t>：</a:t>
            </a:r>
            <a:r>
              <a:rPr lang="zh-CN" altLang="en-US" sz="2400" dirty="0"/>
              <a:t>某公司有几万名员工，请完成一个时间复杂度为</a:t>
            </a:r>
            <a:r>
              <a:rPr lang="en-US" altLang="zh-CN" sz="2400" dirty="0"/>
              <a:t>O(n)</a:t>
            </a:r>
            <a:r>
              <a:rPr lang="zh-CN" altLang="en-US" sz="2400" dirty="0"/>
              <a:t>的算法对该公司员工的年龄作排序，可使用</a:t>
            </a:r>
            <a:r>
              <a:rPr lang="en-US" altLang="zh-CN" sz="2400" dirty="0"/>
              <a:t>O(1)</a:t>
            </a:r>
            <a:r>
              <a:rPr lang="zh-CN" altLang="en-US" sz="2400" dirty="0" smtClean="0"/>
              <a:t>的辅助空间。</a:t>
            </a:r>
            <a:endParaRPr kumimoji="1" lang="zh-CN" altLang="en-US" sz="2400" b="1" dirty="0"/>
          </a:p>
        </p:txBody>
      </p:sp>
      <p:cxnSp>
        <p:nvCxnSpPr>
          <p:cNvPr id="9" name="直线连接符 8"/>
          <p:cNvCxnSpPr/>
          <p:nvPr/>
        </p:nvCxnSpPr>
        <p:spPr bwMode="auto">
          <a:xfrm>
            <a:off x="795448" y="4465612"/>
            <a:ext cx="113456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矩形 2"/>
          <p:cNvSpPr/>
          <p:nvPr/>
        </p:nvSpPr>
        <p:spPr bwMode="auto">
          <a:xfrm>
            <a:off x="3265524" y="479389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0" name="矩形 19"/>
          <p:cNvSpPr/>
          <p:nvPr/>
        </p:nvSpPr>
        <p:spPr bwMode="auto">
          <a:xfrm>
            <a:off x="3290186" y="325995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3</a:t>
            </a: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1" name="矩形 20"/>
          <p:cNvSpPr/>
          <p:nvPr/>
        </p:nvSpPr>
        <p:spPr bwMode="auto">
          <a:xfrm>
            <a:off x="4598729" y="325995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2</a:t>
            </a:r>
            <a:r>
              <a:rPr lang="zh-CN" altLang="zh-CN" dirty="0"/>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3" name="矩形 22"/>
          <p:cNvSpPr/>
          <p:nvPr/>
        </p:nvSpPr>
        <p:spPr bwMode="auto">
          <a:xfrm>
            <a:off x="5907272" y="325995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3</a:t>
            </a:r>
            <a:r>
              <a:rPr lang="zh-CN" altLang="zh-CN" dirty="0" smtClean="0"/>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9" name="矩形 28"/>
          <p:cNvSpPr/>
          <p:nvPr/>
        </p:nvSpPr>
        <p:spPr bwMode="auto">
          <a:xfrm>
            <a:off x="7215815" y="325995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5</a:t>
            </a: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0" name="矩形 29"/>
          <p:cNvSpPr/>
          <p:nvPr/>
        </p:nvSpPr>
        <p:spPr bwMode="auto">
          <a:xfrm>
            <a:off x="8524358" y="325995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4</a:t>
            </a:r>
            <a:r>
              <a:rPr lang="zh-CN" altLang="zh-CN" dirty="0" smtClean="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1" name="矩形 30"/>
          <p:cNvSpPr/>
          <p:nvPr/>
        </p:nvSpPr>
        <p:spPr bwMode="auto">
          <a:xfrm>
            <a:off x="10530664" y="327390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4</a:t>
            </a:r>
            <a:r>
              <a:rPr lang="zh-CN" altLang="zh-CN" dirty="0"/>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5" name="文本框 4"/>
          <p:cNvSpPr txBox="1"/>
          <p:nvPr/>
        </p:nvSpPr>
        <p:spPr>
          <a:xfrm>
            <a:off x="9838439" y="3502714"/>
            <a:ext cx="377180" cy="369332"/>
          </a:xfrm>
          <a:prstGeom prst="rect">
            <a:avLst/>
          </a:prstGeom>
          <a:noFill/>
        </p:spPr>
        <p:txBody>
          <a:bodyPr wrap="none" rtlCol="0">
            <a:spAutoFit/>
          </a:bodyPr>
          <a:lstStyle/>
          <a:p>
            <a:r>
              <a:rPr kumimoji="1" lang="mr-IN" altLang="zh-CN" dirty="0" smtClean="0"/>
              <a:t>…</a:t>
            </a:r>
            <a:endParaRPr kumimoji="1" lang="zh-CN" altLang="en-US" dirty="0"/>
          </a:p>
        </p:txBody>
      </p:sp>
      <p:sp>
        <p:nvSpPr>
          <p:cNvPr id="32" name="矩形 31"/>
          <p:cNvSpPr/>
          <p:nvPr/>
        </p:nvSpPr>
        <p:spPr bwMode="auto">
          <a:xfrm>
            <a:off x="1980534" y="325884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2</a:t>
            </a: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3" name="矩形 32"/>
          <p:cNvSpPr/>
          <p:nvPr/>
        </p:nvSpPr>
        <p:spPr bwMode="auto">
          <a:xfrm>
            <a:off x="1994491" y="479389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4" name="矩形 33"/>
          <p:cNvSpPr/>
          <p:nvPr/>
        </p:nvSpPr>
        <p:spPr bwMode="auto">
          <a:xfrm>
            <a:off x="4604119" y="479389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5" name="矩形 34"/>
          <p:cNvSpPr/>
          <p:nvPr/>
        </p:nvSpPr>
        <p:spPr bwMode="auto">
          <a:xfrm>
            <a:off x="5900848" y="479389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6" name="矩形 35"/>
          <p:cNvSpPr/>
          <p:nvPr/>
        </p:nvSpPr>
        <p:spPr bwMode="auto">
          <a:xfrm>
            <a:off x="7225487" y="479389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7" name="矩形 36"/>
          <p:cNvSpPr/>
          <p:nvPr/>
        </p:nvSpPr>
        <p:spPr bwMode="auto">
          <a:xfrm>
            <a:off x="10545725" y="479389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99</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8" name="矩形 37"/>
          <p:cNvSpPr/>
          <p:nvPr/>
        </p:nvSpPr>
        <p:spPr bwMode="auto">
          <a:xfrm>
            <a:off x="8549019" y="4779944"/>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6</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9" name="文本框 38"/>
          <p:cNvSpPr txBox="1"/>
          <p:nvPr/>
        </p:nvSpPr>
        <p:spPr>
          <a:xfrm>
            <a:off x="9879197" y="5050618"/>
            <a:ext cx="377180" cy="369332"/>
          </a:xfrm>
          <a:prstGeom prst="rect">
            <a:avLst/>
          </a:prstGeom>
          <a:noFill/>
        </p:spPr>
        <p:txBody>
          <a:bodyPr wrap="none" rtlCol="0">
            <a:spAutoFit/>
          </a:bodyPr>
          <a:lstStyle/>
          <a:p>
            <a:r>
              <a:rPr kumimoji="1" lang="mr-IN" altLang="zh-CN" dirty="0" smtClean="0"/>
              <a:t>…</a:t>
            </a:r>
            <a:endParaRPr kumimoji="1" lang="zh-CN" altLang="en-US" dirty="0"/>
          </a:p>
        </p:txBody>
      </p:sp>
    </p:spTree>
    <p:extLst>
      <p:ext uri="{BB962C8B-B14F-4D97-AF65-F5344CB8AC3E}">
        <p14:creationId xmlns:p14="http://schemas.microsoft.com/office/powerpoint/2010/main" val="662003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smtClean="0"/>
              <a:t>1</a:t>
            </a:r>
            <a:r>
              <a:rPr lang="zh-CN" altLang="zh-CN" sz="2400" b="1" dirty="0"/>
              <a:t>3</a:t>
            </a:r>
            <a:r>
              <a:rPr lang="zh-CN" altLang="en-US" sz="2400" b="1" dirty="0" smtClean="0"/>
              <a:t>：</a:t>
            </a:r>
            <a:r>
              <a:rPr lang="zh-CN" altLang="en-US" sz="2400" dirty="0"/>
              <a:t>输入一个整数，求该整数的二进制表达中有多少个</a:t>
            </a:r>
            <a:r>
              <a:rPr lang="en-US" altLang="zh-CN" sz="2400" dirty="0"/>
              <a:t>1</a:t>
            </a:r>
            <a:r>
              <a:rPr lang="zh-CN" altLang="en-US" sz="2400" dirty="0"/>
              <a:t>。例如输入</a:t>
            </a:r>
            <a:r>
              <a:rPr lang="en-US" altLang="zh-CN" sz="2400" dirty="0"/>
              <a:t>10</a:t>
            </a:r>
            <a:r>
              <a:rPr lang="zh-CN" altLang="en-US" sz="2400" dirty="0"/>
              <a:t>，由于其二进制表示为</a:t>
            </a:r>
            <a:r>
              <a:rPr lang="en-US" altLang="zh-CN" sz="2400" dirty="0"/>
              <a:t>1010</a:t>
            </a:r>
            <a:r>
              <a:rPr lang="zh-CN" altLang="en-US" sz="2400" dirty="0"/>
              <a:t>，有两个</a:t>
            </a:r>
            <a:r>
              <a:rPr lang="en-US" altLang="zh-CN" sz="2400" dirty="0"/>
              <a:t>1</a:t>
            </a:r>
            <a:r>
              <a:rPr lang="zh-CN" altLang="en-US" sz="2400" dirty="0"/>
              <a:t>，因此输出</a:t>
            </a:r>
            <a:r>
              <a:rPr lang="en-US" altLang="zh-CN" sz="2400" dirty="0"/>
              <a:t>2</a:t>
            </a:r>
            <a:r>
              <a:rPr lang="zh-CN" altLang="en-US" sz="2400" dirty="0" smtClean="0"/>
              <a:t>。</a:t>
            </a:r>
            <a:r>
              <a:rPr lang="zh-CN" altLang="en-US" sz="2400" dirty="0"/>
              <a:t/>
            </a:r>
            <a:br>
              <a:rPr lang="zh-CN" altLang="en-US" sz="2400" dirty="0"/>
            </a:br>
            <a:endParaRPr kumimoji="1" lang="zh-CN" altLang="en-US" sz="2400" b="1" dirty="0"/>
          </a:p>
        </p:txBody>
      </p:sp>
    </p:spTree>
    <p:extLst>
      <p:ext uri="{BB962C8B-B14F-4D97-AF65-F5344CB8AC3E}">
        <p14:creationId xmlns:p14="http://schemas.microsoft.com/office/powerpoint/2010/main" val="318777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Box 36"/>
          <p:cNvSpPr txBox="1">
            <a:spLocks noChangeArrowheads="1"/>
          </p:cNvSpPr>
          <p:nvPr/>
        </p:nvSpPr>
        <p:spPr bwMode="auto">
          <a:xfrm>
            <a:off x="201824" y="25137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b="1" dirty="0" smtClean="0">
                <a:solidFill>
                  <a:schemeClr val="tx1">
                    <a:lumMod val="95000"/>
                    <a:lumOff val="5000"/>
                  </a:schemeClr>
                </a:solidFill>
                <a:latin typeface="微软雅黑" pitchFamily="34" charset="-122"/>
                <a:ea typeface="微软雅黑" pitchFamily="34" charset="-122"/>
              </a:rPr>
              <a:t>算法学习顺序</a:t>
            </a:r>
            <a:endParaRPr lang="en-US" altLang="zh-CN" b="1" dirty="0">
              <a:solidFill>
                <a:schemeClr val="tx1">
                  <a:lumMod val="95000"/>
                  <a:lumOff val="5000"/>
                </a:schemeClr>
              </a:solidFill>
              <a:latin typeface="微软雅黑" pitchFamily="34" charset="-122"/>
              <a:ea typeface="微软雅黑" pitchFamily="34" charset="-122"/>
            </a:endParaRPr>
          </a:p>
        </p:txBody>
      </p:sp>
      <p:grpSp>
        <p:nvGrpSpPr>
          <p:cNvPr id="2" name="组合 1"/>
          <p:cNvGrpSpPr/>
          <p:nvPr/>
        </p:nvGrpSpPr>
        <p:grpSpPr>
          <a:xfrm>
            <a:off x="0" y="2822473"/>
            <a:ext cx="12601575" cy="584423"/>
            <a:chOff x="0" y="2257811"/>
            <a:chExt cx="12192000" cy="552451"/>
          </a:xfrm>
        </p:grpSpPr>
        <p:sp>
          <p:nvSpPr>
            <p:cNvPr id="16" name="任意多边形 15"/>
            <p:cNvSpPr/>
            <p:nvPr/>
          </p:nvSpPr>
          <p:spPr>
            <a:xfrm>
              <a:off x="0" y="2565399"/>
              <a:ext cx="12192000" cy="117475"/>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7" name="组合 16"/>
            <p:cNvGrpSpPr>
              <a:grpSpLocks/>
            </p:cNvGrpSpPr>
            <p:nvPr/>
          </p:nvGrpSpPr>
          <p:grpSpPr bwMode="auto">
            <a:xfrm>
              <a:off x="1788913" y="2257812"/>
              <a:ext cx="550862" cy="552450"/>
              <a:chOff x="2281896" y="2258196"/>
              <a:chExt cx="551398" cy="551398"/>
            </a:xfrm>
          </p:grpSpPr>
          <p:sp>
            <p:nvSpPr>
              <p:cNvPr id="24" name="矩形 23"/>
              <p:cNvSpPr/>
              <p:nvPr/>
            </p:nvSpPr>
            <p:spPr>
              <a:xfrm>
                <a:off x="2281896" y="2258196"/>
                <a:ext cx="551398" cy="55139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5" name="五角星 24"/>
              <p:cNvSpPr/>
              <p:nvPr/>
            </p:nvSpPr>
            <p:spPr>
              <a:xfrm>
                <a:off x="2456891" y="240409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grpSp>
          <p:nvGrpSpPr>
            <p:cNvPr id="18" name="组合 17"/>
            <p:cNvGrpSpPr>
              <a:grpSpLocks/>
            </p:cNvGrpSpPr>
            <p:nvPr/>
          </p:nvGrpSpPr>
          <p:grpSpPr bwMode="auto">
            <a:xfrm>
              <a:off x="4035425" y="2257811"/>
              <a:ext cx="550863" cy="552450"/>
              <a:chOff x="2307521" y="2258196"/>
              <a:chExt cx="551398" cy="551398"/>
            </a:xfrm>
          </p:grpSpPr>
          <p:sp>
            <p:nvSpPr>
              <p:cNvPr id="22" name="矩形 21"/>
              <p:cNvSpPr/>
              <p:nvPr/>
            </p:nvSpPr>
            <p:spPr>
              <a:xfrm>
                <a:off x="2307521" y="2258196"/>
                <a:ext cx="551398" cy="55139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五角星 22"/>
              <p:cNvSpPr/>
              <p:nvPr/>
            </p:nvSpPr>
            <p:spPr>
              <a:xfrm>
                <a:off x="2456891" y="2404091"/>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9" name="组合 18"/>
            <p:cNvGrpSpPr>
              <a:grpSpLocks/>
            </p:cNvGrpSpPr>
            <p:nvPr/>
          </p:nvGrpSpPr>
          <p:grpSpPr bwMode="auto">
            <a:xfrm>
              <a:off x="6420354" y="2257811"/>
              <a:ext cx="552451" cy="552450"/>
              <a:chOff x="2371400" y="2258195"/>
              <a:chExt cx="551398" cy="551398"/>
            </a:xfrm>
          </p:grpSpPr>
          <p:sp>
            <p:nvSpPr>
              <p:cNvPr id="20" name="矩形 19"/>
              <p:cNvSpPr/>
              <p:nvPr/>
            </p:nvSpPr>
            <p:spPr>
              <a:xfrm>
                <a:off x="2371400" y="2258195"/>
                <a:ext cx="551398" cy="55139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五角星 20"/>
              <p:cNvSpPr/>
              <p:nvPr/>
            </p:nvSpPr>
            <p:spPr>
              <a:xfrm>
                <a:off x="2520340" y="240409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6" name="组合 25"/>
            <p:cNvGrpSpPr>
              <a:grpSpLocks/>
            </p:cNvGrpSpPr>
            <p:nvPr/>
          </p:nvGrpSpPr>
          <p:grpSpPr bwMode="auto">
            <a:xfrm>
              <a:off x="9080249" y="2257811"/>
              <a:ext cx="552450" cy="552450"/>
              <a:chOff x="2857527" y="2262157"/>
              <a:chExt cx="551398" cy="551398"/>
            </a:xfrm>
          </p:grpSpPr>
          <p:sp>
            <p:nvSpPr>
              <p:cNvPr id="27" name="矩形 26"/>
              <p:cNvSpPr/>
              <p:nvPr/>
            </p:nvSpPr>
            <p:spPr>
              <a:xfrm>
                <a:off x="2857527" y="2262157"/>
                <a:ext cx="551398" cy="55139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五角星 27"/>
              <p:cNvSpPr/>
              <p:nvPr/>
            </p:nvSpPr>
            <p:spPr>
              <a:xfrm>
                <a:off x="3006467" y="2408052"/>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31" name="矩形 8"/>
          <p:cNvSpPr>
            <a:spLocks noChangeArrowheads="1"/>
          </p:cNvSpPr>
          <p:nvPr/>
        </p:nvSpPr>
        <p:spPr bwMode="auto">
          <a:xfrm>
            <a:off x="1641393" y="4099679"/>
            <a:ext cx="2028743" cy="288621"/>
          </a:xfrm>
          <a:prstGeom prst="rect">
            <a:avLst/>
          </a:prstGeom>
          <a:noFill/>
          <a:ln w="9525">
            <a:noFill/>
            <a:miter lim="800000"/>
            <a:headEnd/>
            <a:tailEnd/>
          </a:ln>
        </p:spPr>
        <p:txBody>
          <a:bodyPr wrap="square" lIns="84662" tIns="42331" rIns="84662" bIns="42331">
            <a:spAutoFit/>
          </a:bodyPr>
          <a:lstStyle/>
          <a:p>
            <a:pPr marL="158742" indent="-158742" defTabSz="1125887" eaLnBrk="1" hangingPunct="1">
              <a:lnSpc>
                <a:spcPct val="120000"/>
              </a:lnSpc>
              <a:spcBef>
                <a:spcPct val="20000"/>
              </a:spcBef>
              <a:buFont typeface="Wingdings" panose="05000000000000000000" pitchFamily="2" charset="2"/>
              <a:buChar char="n"/>
              <a:defRPr/>
            </a:pPr>
            <a:r>
              <a:rPr lang="zh-CN" altLang="en-US" sz="1100" dirty="0" smtClean="0">
                <a:latin typeface="微软雅黑" pitchFamily="34" charset="-122"/>
                <a:ea typeface="微软雅黑" pitchFamily="34" charset="-122"/>
                <a:sym typeface="Arial" pitchFamily="34" charset="0"/>
              </a:rPr>
              <a:t>锻炼解题思路</a:t>
            </a:r>
            <a:endParaRPr lang="en-US" altLang="zh-CN" sz="1100" dirty="0">
              <a:latin typeface="微软雅黑" pitchFamily="34" charset="-122"/>
              <a:ea typeface="微软雅黑" pitchFamily="34" charset="-122"/>
              <a:sym typeface="Arial" pitchFamily="34" charset="0"/>
            </a:endParaRPr>
          </a:p>
        </p:txBody>
      </p:sp>
      <p:sp>
        <p:nvSpPr>
          <p:cNvPr id="32" name="文本框 9"/>
          <p:cNvSpPr txBox="1">
            <a:spLocks noChangeArrowheads="1"/>
          </p:cNvSpPr>
          <p:nvPr/>
        </p:nvSpPr>
        <p:spPr bwMode="auto">
          <a:xfrm>
            <a:off x="1693189" y="3618736"/>
            <a:ext cx="2173840" cy="362488"/>
          </a:xfrm>
          <a:prstGeom prst="rect">
            <a:avLst/>
          </a:prstGeom>
          <a:noFill/>
          <a:ln w="9525">
            <a:noFill/>
            <a:miter lim="800000"/>
            <a:headEnd/>
            <a:tailEnd/>
          </a:ln>
        </p:spPr>
        <p:txBody>
          <a:bodyPr wrap="square" lIns="84662" tIns="42331" rIns="84662" bIns="42331">
            <a:spAutoFit/>
          </a:bodyPr>
          <a:lstStyle/>
          <a:p>
            <a:pPr defTabSz="1125887" eaLnBrk="1" hangingPunct="1">
              <a:spcBef>
                <a:spcPct val="20000"/>
              </a:spcBef>
              <a:defRPr/>
            </a:pPr>
            <a:r>
              <a:rPr lang="zh-CN" altLang="en-US" b="1" dirty="0" smtClean="0">
                <a:latin typeface="Arial" pitchFamily="34" charset="0"/>
                <a:ea typeface="微软雅黑" pitchFamily="34" charset="-122"/>
                <a:sym typeface="Arial" pitchFamily="34" charset="0"/>
              </a:rPr>
              <a:t>基础算法</a:t>
            </a:r>
            <a:endParaRPr lang="en-US" altLang="zh-CN" b="1" dirty="0">
              <a:latin typeface="Arial" pitchFamily="34" charset="0"/>
              <a:ea typeface="微软雅黑" pitchFamily="34" charset="-122"/>
              <a:sym typeface="Arial" pitchFamily="34" charset="0"/>
            </a:endParaRPr>
          </a:p>
        </p:txBody>
      </p:sp>
      <p:sp>
        <p:nvSpPr>
          <p:cNvPr id="35" name="矩形 34"/>
          <p:cNvSpPr>
            <a:spLocks noChangeArrowheads="1"/>
          </p:cNvSpPr>
          <p:nvPr/>
        </p:nvSpPr>
        <p:spPr bwMode="auto">
          <a:xfrm>
            <a:off x="3983442" y="4099679"/>
            <a:ext cx="2016572" cy="288621"/>
          </a:xfrm>
          <a:prstGeom prst="rect">
            <a:avLst/>
          </a:prstGeom>
          <a:noFill/>
          <a:ln w="9525">
            <a:noFill/>
            <a:miter lim="800000"/>
            <a:headEnd/>
            <a:tailEnd/>
          </a:ln>
        </p:spPr>
        <p:txBody>
          <a:bodyPr wrap="square" lIns="84662" tIns="42331" rIns="84662" bIns="42331">
            <a:spAutoFit/>
          </a:bodyPr>
          <a:lstStyle/>
          <a:p>
            <a:pPr marL="158742" indent="-158742" defTabSz="1125887" eaLnBrk="1" hangingPunct="1">
              <a:lnSpc>
                <a:spcPct val="120000"/>
              </a:lnSpc>
              <a:spcBef>
                <a:spcPct val="20000"/>
              </a:spcBef>
              <a:buFont typeface="Wingdings" panose="05000000000000000000" pitchFamily="2" charset="2"/>
              <a:buChar char="n"/>
              <a:defRPr/>
            </a:pPr>
            <a:r>
              <a:rPr lang="zh-CN" altLang="en-US" sz="1100" dirty="0" smtClean="0">
                <a:latin typeface="微软雅黑" pitchFamily="34" charset="-122"/>
                <a:ea typeface="微软雅黑" pitchFamily="34" charset="-122"/>
                <a:sym typeface="Arial" pitchFamily="34" charset="0"/>
              </a:rPr>
              <a:t>掌握基础</a:t>
            </a:r>
            <a:r>
              <a:rPr lang="en-US" altLang="zh-CN" sz="1100" dirty="0" smtClean="0">
                <a:latin typeface="微软雅黑" pitchFamily="34" charset="-122"/>
                <a:ea typeface="微软雅黑" pitchFamily="34" charset="-122"/>
                <a:sym typeface="Arial" pitchFamily="34" charset="0"/>
              </a:rPr>
              <a:t>API</a:t>
            </a:r>
            <a:r>
              <a:rPr lang="zh-CN" altLang="en-US" sz="1100" dirty="0" smtClean="0">
                <a:latin typeface="微软雅黑" pitchFamily="34" charset="-122"/>
                <a:ea typeface="微软雅黑" pitchFamily="34" charset="-122"/>
                <a:sym typeface="Arial" pitchFamily="34" charset="0"/>
              </a:rPr>
              <a:t>使用</a:t>
            </a:r>
            <a:endParaRPr lang="en-US" altLang="zh-CN" sz="1100" dirty="0">
              <a:latin typeface="微软雅黑" pitchFamily="34" charset="-122"/>
              <a:ea typeface="微软雅黑" pitchFamily="34" charset="-122"/>
              <a:sym typeface="Arial" pitchFamily="34" charset="0"/>
            </a:endParaRPr>
          </a:p>
        </p:txBody>
      </p:sp>
      <p:sp>
        <p:nvSpPr>
          <p:cNvPr id="36" name="文本框 9"/>
          <p:cNvSpPr txBox="1">
            <a:spLocks noChangeArrowheads="1"/>
          </p:cNvSpPr>
          <p:nvPr/>
        </p:nvSpPr>
        <p:spPr bwMode="auto">
          <a:xfrm>
            <a:off x="4042694" y="3618736"/>
            <a:ext cx="1917129" cy="362488"/>
          </a:xfrm>
          <a:prstGeom prst="rect">
            <a:avLst/>
          </a:prstGeom>
          <a:noFill/>
          <a:ln w="9525">
            <a:noFill/>
            <a:miter lim="800000"/>
            <a:headEnd/>
            <a:tailEnd/>
          </a:ln>
        </p:spPr>
        <p:txBody>
          <a:bodyPr lIns="84662" tIns="42331" rIns="84662" bIns="42331">
            <a:spAutoFit/>
          </a:bodyPr>
          <a:lstStyle/>
          <a:p>
            <a:pPr defTabSz="1125887" eaLnBrk="1" hangingPunct="1">
              <a:spcBef>
                <a:spcPct val="20000"/>
              </a:spcBef>
              <a:defRPr/>
            </a:pPr>
            <a:r>
              <a:rPr lang="zh-CN" altLang="en-US" b="1" dirty="0" smtClean="0">
                <a:latin typeface="Arial" pitchFamily="34" charset="0"/>
                <a:ea typeface="微软雅黑" pitchFamily="34" charset="-122"/>
                <a:sym typeface="Arial" pitchFamily="34" charset="0"/>
              </a:rPr>
              <a:t>字符串操作</a:t>
            </a:r>
            <a:endParaRPr lang="en-US" altLang="zh-CN" b="1" dirty="0">
              <a:latin typeface="Arial" pitchFamily="34" charset="0"/>
              <a:ea typeface="微软雅黑" pitchFamily="34" charset="-122"/>
              <a:sym typeface="Arial" pitchFamily="34" charset="0"/>
            </a:endParaRPr>
          </a:p>
        </p:txBody>
      </p:sp>
      <p:sp>
        <p:nvSpPr>
          <p:cNvPr id="39" name="矩形 8"/>
          <p:cNvSpPr>
            <a:spLocks noChangeArrowheads="1"/>
          </p:cNvSpPr>
          <p:nvPr/>
        </p:nvSpPr>
        <p:spPr bwMode="auto">
          <a:xfrm>
            <a:off x="6514483" y="4099679"/>
            <a:ext cx="2016252" cy="288621"/>
          </a:xfrm>
          <a:prstGeom prst="rect">
            <a:avLst/>
          </a:prstGeom>
          <a:noFill/>
          <a:ln w="9525">
            <a:noFill/>
            <a:miter lim="800000"/>
            <a:headEnd/>
            <a:tailEnd/>
          </a:ln>
        </p:spPr>
        <p:txBody>
          <a:bodyPr wrap="square" lIns="84662" tIns="42331" rIns="84662" bIns="42331">
            <a:spAutoFit/>
          </a:bodyPr>
          <a:lstStyle/>
          <a:p>
            <a:pPr marL="158742" indent="-158742" defTabSz="1125887" eaLnBrk="1" hangingPunct="1">
              <a:lnSpc>
                <a:spcPct val="120000"/>
              </a:lnSpc>
              <a:spcBef>
                <a:spcPct val="20000"/>
              </a:spcBef>
              <a:buFont typeface="Wingdings" panose="05000000000000000000" pitchFamily="2" charset="2"/>
              <a:buChar char="n"/>
              <a:defRPr/>
            </a:pPr>
            <a:r>
              <a:rPr lang="zh-CN" altLang="en-US" sz="1100" dirty="0" smtClean="0">
                <a:latin typeface="微软雅黑" pitchFamily="34" charset="-122"/>
                <a:ea typeface="微软雅黑" pitchFamily="34" charset="-122"/>
                <a:sym typeface="Arial" pitchFamily="34" charset="0"/>
              </a:rPr>
              <a:t>锻炼抽象思维</a:t>
            </a:r>
            <a:endParaRPr lang="en-US" altLang="zh-CN" sz="1100" dirty="0">
              <a:latin typeface="微软雅黑" pitchFamily="34" charset="-122"/>
              <a:ea typeface="微软雅黑" pitchFamily="34" charset="-122"/>
              <a:sym typeface="Arial" pitchFamily="34" charset="0"/>
            </a:endParaRPr>
          </a:p>
        </p:txBody>
      </p:sp>
      <p:sp>
        <p:nvSpPr>
          <p:cNvPr id="40" name="文本框 9"/>
          <p:cNvSpPr txBox="1">
            <a:spLocks noChangeArrowheads="1"/>
          </p:cNvSpPr>
          <p:nvPr/>
        </p:nvSpPr>
        <p:spPr bwMode="auto">
          <a:xfrm>
            <a:off x="6514483" y="3618736"/>
            <a:ext cx="1697687" cy="362488"/>
          </a:xfrm>
          <a:prstGeom prst="rect">
            <a:avLst/>
          </a:prstGeom>
          <a:noFill/>
          <a:ln w="9525">
            <a:noFill/>
            <a:miter lim="800000"/>
            <a:headEnd/>
            <a:tailEnd/>
          </a:ln>
        </p:spPr>
        <p:txBody>
          <a:bodyPr lIns="84662" tIns="42331" rIns="84662" bIns="42331">
            <a:spAutoFit/>
          </a:bodyPr>
          <a:lstStyle/>
          <a:p>
            <a:pPr defTabSz="1125887" eaLnBrk="1" hangingPunct="1">
              <a:spcBef>
                <a:spcPct val="20000"/>
              </a:spcBef>
              <a:defRPr/>
            </a:pPr>
            <a:r>
              <a:rPr lang="zh-CN" altLang="en-US" b="1" dirty="0" smtClean="0">
                <a:latin typeface="Arial" pitchFamily="34" charset="0"/>
                <a:ea typeface="微软雅黑" pitchFamily="34" charset="-122"/>
                <a:sym typeface="Arial" pitchFamily="34" charset="0"/>
              </a:rPr>
              <a:t>链表操作</a:t>
            </a:r>
            <a:endParaRPr lang="en-US" altLang="zh-CN" b="1" dirty="0">
              <a:latin typeface="Arial" pitchFamily="34" charset="0"/>
              <a:ea typeface="微软雅黑" pitchFamily="34" charset="-122"/>
              <a:sym typeface="Arial" pitchFamily="34" charset="0"/>
            </a:endParaRPr>
          </a:p>
        </p:txBody>
      </p:sp>
      <p:sp>
        <p:nvSpPr>
          <p:cNvPr id="43" name="矩形 8"/>
          <p:cNvSpPr>
            <a:spLocks noChangeArrowheads="1"/>
          </p:cNvSpPr>
          <p:nvPr/>
        </p:nvSpPr>
        <p:spPr bwMode="auto">
          <a:xfrm>
            <a:off x="9214251" y="4099679"/>
            <a:ext cx="2214057" cy="288621"/>
          </a:xfrm>
          <a:prstGeom prst="rect">
            <a:avLst/>
          </a:prstGeom>
          <a:noFill/>
          <a:ln w="9525">
            <a:noFill/>
            <a:miter lim="800000"/>
            <a:headEnd/>
            <a:tailEnd/>
          </a:ln>
        </p:spPr>
        <p:txBody>
          <a:bodyPr wrap="square" lIns="84662" tIns="42331" rIns="84662" bIns="42331">
            <a:spAutoFit/>
          </a:bodyPr>
          <a:lstStyle/>
          <a:p>
            <a:pPr marL="158742" indent="-158742" defTabSz="1125887" eaLnBrk="1" hangingPunct="1">
              <a:lnSpc>
                <a:spcPct val="120000"/>
              </a:lnSpc>
              <a:spcBef>
                <a:spcPct val="20000"/>
              </a:spcBef>
              <a:buFont typeface="Wingdings" panose="05000000000000000000" pitchFamily="2" charset="2"/>
              <a:buChar char="n"/>
              <a:defRPr/>
            </a:pPr>
            <a:r>
              <a:rPr lang="zh-CN" altLang="en-US" sz="1100" dirty="0" smtClean="0">
                <a:latin typeface="微软雅黑" pitchFamily="34" charset="-122"/>
                <a:ea typeface="微软雅黑" pitchFamily="34" charset="-122"/>
                <a:sym typeface="Arial" pitchFamily="34" charset="0"/>
              </a:rPr>
              <a:t>掌握树、图特性</a:t>
            </a:r>
            <a:endParaRPr lang="en-US" altLang="zh-CN" sz="1100" dirty="0">
              <a:latin typeface="微软雅黑" pitchFamily="34" charset="-122"/>
              <a:ea typeface="微软雅黑" pitchFamily="34" charset="-122"/>
              <a:sym typeface="Arial" pitchFamily="34" charset="0"/>
            </a:endParaRPr>
          </a:p>
        </p:txBody>
      </p:sp>
      <p:sp>
        <p:nvSpPr>
          <p:cNvPr id="44" name="文本框 9"/>
          <p:cNvSpPr txBox="1">
            <a:spLocks noChangeArrowheads="1"/>
          </p:cNvSpPr>
          <p:nvPr/>
        </p:nvSpPr>
        <p:spPr bwMode="auto">
          <a:xfrm>
            <a:off x="9214254" y="3618736"/>
            <a:ext cx="2256156" cy="362488"/>
          </a:xfrm>
          <a:prstGeom prst="rect">
            <a:avLst/>
          </a:prstGeom>
          <a:noFill/>
          <a:ln w="9525">
            <a:noFill/>
            <a:miter lim="800000"/>
            <a:headEnd/>
            <a:tailEnd/>
          </a:ln>
        </p:spPr>
        <p:txBody>
          <a:bodyPr wrap="square" lIns="84662" tIns="42331" rIns="84662" bIns="42331">
            <a:spAutoFit/>
          </a:bodyPr>
          <a:lstStyle/>
          <a:p>
            <a:pPr defTabSz="1125887" eaLnBrk="1" hangingPunct="1">
              <a:spcBef>
                <a:spcPct val="20000"/>
              </a:spcBef>
              <a:defRPr/>
            </a:pPr>
            <a:r>
              <a:rPr lang="zh-CN" altLang="en-US" b="1" dirty="0" smtClean="0">
                <a:latin typeface="Arial" pitchFamily="34" charset="0"/>
                <a:ea typeface="微软雅黑" pitchFamily="34" charset="-122"/>
                <a:sym typeface="Arial" pitchFamily="34" charset="0"/>
              </a:rPr>
              <a:t>二叉树操作及图论</a:t>
            </a:r>
            <a:endParaRPr lang="en-US" altLang="zh-CN" b="1" dirty="0">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182334649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t>13</a:t>
            </a:r>
            <a:r>
              <a:rPr lang="zh-CN" altLang="en-US" sz="2400" b="1" dirty="0"/>
              <a:t>：</a:t>
            </a:r>
            <a:r>
              <a:rPr lang="zh-CN" altLang="en-US" sz="2400" dirty="0"/>
              <a:t>输入一个整数，求该整数的二进制表达中有多少个</a:t>
            </a:r>
            <a:r>
              <a:rPr lang="en-US" altLang="zh-CN" sz="2400" dirty="0"/>
              <a:t>1</a:t>
            </a:r>
            <a:r>
              <a:rPr lang="zh-CN" altLang="en-US" sz="2400" dirty="0"/>
              <a:t>。例如输入</a:t>
            </a:r>
            <a:r>
              <a:rPr lang="en-US" altLang="zh-CN" sz="2400" dirty="0"/>
              <a:t>10</a:t>
            </a:r>
            <a:r>
              <a:rPr lang="zh-CN" altLang="en-US" sz="2400" dirty="0"/>
              <a:t>，由于其二进制表示为</a:t>
            </a:r>
            <a:r>
              <a:rPr lang="en-US" altLang="zh-CN" sz="2400" dirty="0"/>
              <a:t>1010</a:t>
            </a:r>
            <a:r>
              <a:rPr lang="zh-CN" altLang="en-US" sz="2400" dirty="0"/>
              <a:t>，有两个</a:t>
            </a:r>
            <a:r>
              <a:rPr lang="en-US" altLang="zh-CN" sz="2400" dirty="0"/>
              <a:t>1</a:t>
            </a:r>
            <a:r>
              <a:rPr lang="zh-CN" altLang="en-US" sz="2400" dirty="0"/>
              <a:t>，因此输出</a:t>
            </a:r>
            <a:r>
              <a:rPr lang="en-US" altLang="zh-CN" sz="2400" dirty="0"/>
              <a:t>2</a:t>
            </a:r>
            <a:r>
              <a:rPr lang="zh-CN" altLang="en-US" sz="2400" dirty="0" smtClean="0"/>
              <a:t>。</a:t>
            </a:r>
            <a:endParaRPr kumimoji="1" lang="zh-CN" altLang="en-US" sz="2400" b="1" dirty="0"/>
          </a:p>
        </p:txBody>
      </p:sp>
      <p:sp>
        <p:nvSpPr>
          <p:cNvPr id="2" name="矩形 1"/>
          <p:cNvSpPr/>
          <p:nvPr/>
        </p:nvSpPr>
        <p:spPr bwMode="auto">
          <a:xfrm>
            <a:off x="2102087" y="2802688"/>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2" name="矩形 21"/>
          <p:cNvSpPr/>
          <p:nvPr/>
        </p:nvSpPr>
        <p:spPr bwMode="auto">
          <a:xfrm>
            <a:off x="3821905" y="2809115"/>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4" name="矩形 23"/>
          <p:cNvSpPr/>
          <p:nvPr/>
        </p:nvSpPr>
        <p:spPr bwMode="auto">
          <a:xfrm>
            <a:off x="7261542" y="2736128"/>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5" name="矩形 24"/>
          <p:cNvSpPr/>
          <p:nvPr/>
        </p:nvSpPr>
        <p:spPr bwMode="auto">
          <a:xfrm>
            <a:off x="5541723" y="2771749"/>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6" name="矩形 25"/>
          <p:cNvSpPr/>
          <p:nvPr/>
        </p:nvSpPr>
        <p:spPr bwMode="auto">
          <a:xfrm>
            <a:off x="3821905" y="388932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7" name="矩形 26"/>
          <p:cNvSpPr/>
          <p:nvPr/>
        </p:nvSpPr>
        <p:spPr bwMode="auto">
          <a:xfrm>
            <a:off x="5541723" y="389575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8" name="矩形 27"/>
          <p:cNvSpPr/>
          <p:nvPr/>
        </p:nvSpPr>
        <p:spPr bwMode="auto">
          <a:xfrm>
            <a:off x="9034301" y="3822766"/>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0" name="矩形 39"/>
          <p:cNvSpPr/>
          <p:nvPr/>
        </p:nvSpPr>
        <p:spPr bwMode="auto">
          <a:xfrm>
            <a:off x="7261542" y="3858387"/>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7" name="直线连接符 6"/>
          <p:cNvCxnSpPr/>
          <p:nvPr/>
        </p:nvCxnSpPr>
        <p:spPr bwMode="auto">
          <a:xfrm>
            <a:off x="8685708" y="2320976"/>
            <a:ext cx="0" cy="4700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矩形 40"/>
          <p:cNvSpPr/>
          <p:nvPr/>
        </p:nvSpPr>
        <p:spPr bwMode="auto">
          <a:xfrm>
            <a:off x="5541723" y="496136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2" name="矩形 41"/>
          <p:cNvSpPr/>
          <p:nvPr/>
        </p:nvSpPr>
        <p:spPr bwMode="auto">
          <a:xfrm>
            <a:off x="7261542" y="4967790"/>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3" name="矩形 42"/>
          <p:cNvSpPr/>
          <p:nvPr/>
        </p:nvSpPr>
        <p:spPr bwMode="auto">
          <a:xfrm>
            <a:off x="10763266" y="489480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4" name="矩形 43"/>
          <p:cNvSpPr/>
          <p:nvPr/>
        </p:nvSpPr>
        <p:spPr bwMode="auto">
          <a:xfrm>
            <a:off x="9034301" y="4930424"/>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5" name="矩形 44"/>
          <p:cNvSpPr/>
          <p:nvPr/>
        </p:nvSpPr>
        <p:spPr bwMode="auto">
          <a:xfrm>
            <a:off x="7261542" y="6150174"/>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6" name="矩形 45"/>
          <p:cNvSpPr/>
          <p:nvPr/>
        </p:nvSpPr>
        <p:spPr bwMode="auto">
          <a:xfrm>
            <a:off x="9034301" y="615660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8" name="矩形 47"/>
          <p:cNvSpPr/>
          <p:nvPr/>
        </p:nvSpPr>
        <p:spPr bwMode="auto">
          <a:xfrm>
            <a:off x="10763266" y="6119235"/>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189323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smtClean="0"/>
              <a:t>1</a:t>
            </a:r>
            <a:r>
              <a:rPr lang="zh-CN" altLang="zh-CN" sz="2400" b="1" dirty="0"/>
              <a:t>4</a:t>
            </a:r>
            <a:r>
              <a:rPr lang="zh-CN" altLang="en-US" sz="2400" b="1" dirty="0" smtClean="0"/>
              <a:t>：</a:t>
            </a:r>
            <a:r>
              <a:rPr lang="zh-CN" altLang="en-US" sz="2400" dirty="0"/>
              <a:t>一个台阶总共有</a:t>
            </a:r>
            <a:r>
              <a:rPr lang="en-US" altLang="zh-CN" sz="2400" dirty="0"/>
              <a:t>n</a:t>
            </a:r>
            <a:r>
              <a:rPr lang="zh-CN" altLang="en-US" sz="2400" dirty="0"/>
              <a:t>级，如果一次可以跳</a:t>
            </a:r>
            <a:r>
              <a:rPr lang="en-US" altLang="zh-CN" sz="2400" dirty="0"/>
              <a:t>1</a:t>
            </a:r>
            <a:r>
              <a:rPr lang="zh-CN" altLang="en-US" sz="2400" dirty="0"/>
              <a:t>级，也可以跳</a:t>
            </a:r>
            <a:r>
              <a:rPr lang="en-US" altLang="zh-CN" sz="2400" dirty="0"/>
              <a:t>2</a:t>
            </a:r>
            <a:r>
              <a:rPr lang="zh-CN" altLang="en-US" sz="2400" dirty="0"/>
              <a:t>级。求总共有多少总跳法，并分析</a:t>
            </a:r>
            <a:r>
              <a:rPr lang="zh-CN" altLang="en-US" sz="2400" dirty="0" smtClean="0"/>
              <a:t>算法的时间复杂度。</a:t>
            </a:r>
            <a:r>
              <a:rPr lang="zh-CN" altLang="en-US" sz="2400" dirty="0"/>
              <a:t/>
            </a:r>
            <a:br>
              <a:rPr lang="zh-CN" altLang="en-US" sz="2400" dirty="0"/>
            </a:br>
            <a:endParaRPr kumimoji="1" lang="zh-CN" altLang="en-US" sz="2400" b="1" dirty="0"/>
          </a:p>
        </p:txBody>
      </p:sp>
    </p:spTree>
    <p:extLst>
      <p:ext uri="{BB962C8B-B14F-4D97-AF65-F5344CB8AC3E}">
        <p14:creationId xmlns:p14="http://schemas.microsoft.com/office/powerpoint/2010/main" val="563445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smtClean="0"/>
              <a:t>1</a:t>
            </a:r>
            <a:r>
              <a:rPr lang="zh-CN" altLang="zh-CN" sz="2400" b="1" dirty="0"/>
              <a:t>4</a:t>
            </a:r>
            <a:r>
              <a:rPr lang="zh-CN" altLang="en-US" sz="2400" b="1" dirty="0" smtClean="0"/>
              <a:t>：</a:t>
            </a:r>
            <a:r>
              <a:rPr lang="zh-CN" altLang="en-US" sz="2400" dirty="0"/>
              <a:t>一个台阶总共有</a:t>
            </a:r>
            <a:r>
              <a:rPr lang="en-US" altLang="zh-CN" sz="2400" dirty="0"/>
              <a:t>n</a:t>
            </a:r>
            <a:r>
              <a:rPr lang="zh-CN" altLang="en-US" sz="2400" dirty="0"/>
              <a:t>级，如果一次可以跳</a:t>
            </a:r>
            <a:r>
              <a:rPr lang="en-US" altLang="zh-CN" sz="2400" dirty="0"/>
              <a:t>1</a:t>
            </a:r>
            <a:r>
              <a:rPr lang="zh-CN" altLang="en-US" sz="2400" dirty="0"/>
              <a:t>级，也可以跳</a:t>
            </a:r>
            <a:r>
              <a:rPr lang="en-US" altLang="zh-CN" sz="2400" dirty="0"/>
              <a:t>2</a:t>
            </a:r>
            <a:r>
              <a:rPr lang="zh-CN" altLang="en-US" sz="2400" dirty="0"/>
              <a:t>级。求总共有多少总跳法，并分析算法的时间复杂度</a:t>
            </a:r>
            <a:r>
              <a:rPr lang="zh-CN" altLang="en-US" sz="2400" dirty="0" smtClean="0"/>
              <a:t>。</a:t>
            </a:r>
            <a:endParaRPr kumimoji="1" lang="zh-CN" altLang="en-US" sz="2400" b="1" dirty="0"/>
          </a:p>
        </p:txBody>
      </p:sp>
      <p:sp>
        <p:nvSpPr>
          <p:cNvPr id="3" name="矩形 2"/>
          <p:cNvSpPr/>
          <p:nvPr/>
        </p:nvSpPr>
        <p:spPr bwMode="auto">
          <a:xfrm>
            <a:off x="1124034" y="6452021"/>
            <a:ext cx="914400" cy="46188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0" name="矩形 19"/>
          <p:cNvSpPr/>
          <p:nvPr/>
        </p:nvSpPr>
        <p:spPr bwMode="auto">
          <a:xfrm>
            <a:off x="1115858" y="5728581"/>
            <a:ext cx="914400" cy="46188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21" name="矩形 20"/>
          <p:cNvSpPr/>
          <p:nvPr/>
        </p:nvSpPr>
        <p:spPr bwMode="auto">
          <a:xfrm>
            <a:off x="1107682" y="4925728"/>
            <a:ext cx="914400" cy="46188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23" name="矩形 22"/>
          <p:cNvSpPr/>
          <p:nvPr/>
        </p:nvSpPr>
        <p:spPr bwMode="auto">
          <a:xfrm>
            <a:off x="1128701" y="4129302"/>
            <a:ext cx="914400" cy="46188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29" name="矩形 28"/>
          <p:cNvSpPr/>
          <p:nvPr/>
        </p:nvSpPr>
        <p:spPr bwMode="auto">
          <a:xfrm>
            <a:off x="1128701" y="2742554"/>
            <a:ext cx="914400" cy="46188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6" name="文本框 5"/>
          <p:cNvSpPr txBox="1"/>
          <p:nvPr/>
        </p:nvSpPr>
        <p:spPr>
          <a:xfrm>
            <a:off x="1357598" y="3474165"/>
            <a:ext cx="461665" cy="284847"/>
          </a:xfrm>
          <a:prstGeom prst="rect">
            <a:avLst/>
          </a:prstGeom>
          <a:noFill/>
        </p:spPr>
        <p:txBody>
          <a:bodyPr vert="eaVert" wrap="none" rtlCol="0">
            <a:spAutoFit/>
          </a:bodyPr>
          <a:lstStyle/>
          <a:p>
            <a:r>
              <a:rPr kumimoji="1" lang="mr-IN" altLang="zh-CN" dirty="0" smtClean="0"/>
              <a:t>…</a:t>
            </a:r>
            <a:endParaRPr kumimoji="1" lang="zh-CN" altLang="en-US" dirty="0"/>
          </a:p>
        </p:txBody>
      </p:sp>
      <p:sp>
        <p:nvSpPr>
          <p:cNvPr id="18" name="文本框 17"/>
          <p:cNvSpPr txBox="1"/>
          <p:nvPr/>
        </p:nvSpPr>
        <p:spPr>
          <a:xfrm>
            <a:off x="6350055" y="6452022"/>
            <a:ext cx="301660" cy="369332"/>
          </a:xfrm>
          <a:prstGeom prst="rect">
            <a:avLst/>
          </a:prstGeom>
          <a:noFill/>
        </p:spPr>
        <p:txBody>
          <a:bodyPr wrap="none" rtlCol="0">
            <a:spAutoFit/>
          </a:bodyPr>
          <a:lstStyle/>
          <a:p>
            <a:r>
              <a:rPr kumimoji="1" lang="en-US" altLang="zh-CN" dirty="0" smtClean="0"/>
              <a:t>1</a:t>
            </a:r>
            <a:endParaRPr kumimoji="1" lang="zh-CN" altLang="en-US" dirty="0"/>
          </a:p>
        </p:txBody>
      </p:sp>
      <p:sp>
        <p:nvSpPr>
          <p:cNvPr id="19" name="文本框 18"/>
          <p:cNvSpPr txBox="1"/>
          <p:nvPr/>
        </p:nvSpPr>
        <p:spPr>
          <a:xfrm flipH="1">
            <a:off x="6320860" y="5824335"/>
            <a:ext cx="189771" cy="369331"/>
          </a:xfrm>
          <a:prstGeom prst="rect">
            <a:avLst/>
          </a:prstGeom>
          <a:noFill/>
        </p:spPr>
        <p:txBody>
          <a:bodyPr wrap="square" rtlCol="0">
            <a:spAutoFit/>
          </a:bodyPr>
          <a:lstStyle/>
          <a:p>
            <a:r>
              <a:rPr kumimoji="1" lang="en-US" altLang="zh-CN" dirty="0" smtClean="0"/>
              <a:t>2</a:t>
            </a:r>
            <a:endParaRPr kumimoji="1" lang="zh-CN" altLang="en-US" dirty="0"/>
          </a:p>
        </p:txBody>
      </p:sp>
      <p:sp>
        <p:nvSpPr>
          <p:cNvPr id="32" name="文本框 31"/>
          <p:cNvSpPr txBox="1"/>
          <p:nvPr/>
        </p:nvSpPr>
        <p:spPr>
          <a:xfrm>
            <a:off x="6291664" y="5050678"/>
            <a:ext cx="301660" cy="369332"/>
          </a:xfrm>
          <a:prstGeom prst="rect">
            <a:avLst/>
          </a:prstGeom>
          <a:noFill/>
        </p:spPr>
        <p:txBody>
          <a:bodyPr wrap="none" rtlCol="0">
            <a:spAutoFit/>
          </a:bodyPr>
          <a:lstStyle/>
          <a:p>
            <a:r>
              <a:rPr kumimoji="1" lang="en-US" altLang="zh-CN" dirty="0" smtClean="0"/>
              <a:t>3</a:t>
            </a:r>
            <a:endParaRPr kumimoji="1" lang="zh-CN" altLang="en-US" dirty="0"/>
          </a:p>
        </p:txBody>
      </p:sp>
      <p:sp>
        <p:nvSpPr>
          <p:cNvPr id="33" name="文本框 32"/>
          <p:cNvSpPr txBox="1"/>
          <p:nvPr/>
        </p:nvSpPr>
        <p:spPr>
          <a:xfrm>
            <a:off x="6160283" y="2554533"/>
            <a:ext cx="2100643" cy="369332"/>
          </a:xfrm>
          <a:prstGeom prst="rect">
            <a:avLst/>
          </a:prstGeom>
          <a:noFill/>
        </p:spPr>
        <p:txBody>
          <a:bodyPr wrap="none" rtlCol="0">
            <a:spAutoFit/>
          </a:bodyPr>
          <a:lstStyle/>
          <a:p>
            <a:r>
              <a:rPr kumimoji="1" lang="en-US" altLang="zh-CN" dirty="0" smtClean="0"/>
              <a:t>F(n) = F(n-1) + F(n-2)</a:t>
            </a:r>
            <a:endParaRPr kumimoji="1" lang="zh-CN" altLang="en-US" dirty="0"/>
          </a:p>
        </p:txBody>
      </p:sp>
    </p:spTree>
    <p:extLst>
      <p:ext uri="{BB962C8B-B14F-4D97-AF65-F5344CB8AC3E}">
        <p14:creationId xmlns:p14="http://schemas.microsoft.com/office/powerpoint/2010/main" val="616433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txBox="1">
            <a:spLocks/>
          </p:cNvSpPr>
          <p:nvPr/>
        </p:nvSpPr>
        <p:spPr bwMode="auto">
          <a:xfrm>
            <a:off x="2432105" y="2947294"/>
            <a:ext cx="7560946" cy="607427"/>
          </a:xfrm>
          <a:prstGeom prst="rect">
            <a:avLst/>
          </a:prstGeom>
          <a:noFill/>
          <a:ln w="9525">
            <a:noFill/>
            <a:miter lim="800000"/>
            <a:headEnd/>
            <a:tailEnd/>
          </a:ln>
        </p:spPr>
        <p:txBody>
          <a:bodyPr wrap="square" lIns="84662" tIns="42331" rIns="84662" bIns="42331">
            <a:spAutoFit/>
          </a:bodyPr>
          <a:lstStyle/>
          <a:p>
            <a:pPr algn="ctr">
              <a:lnSpc>
                <a:spcPct val="90000"/>
              </a:lnSpc>
            </a:pPr>
            <a:r>
              <a:rPr lang="zh-CN" altLang="en-US" sz="3700" b="1" dirty="0" smtClean="0">
                <a:solidFill>
                  <a:srgbClr val="275A66"/>
                </a:solidFill>
                <a:latin typeface="微软雅黑" pitchFamily="34" charset="-122"/>
                <a:ea typeface="微软雅黑" pitchFamily="34" charset="-122"/>
              </a:rPr>
              <a:t>字符串操作</a:t>
            </a:r>
            <a:endParaRPr lang="zh-CN" altLang="en-US" sz="3700" b="1" dirty="0">
              <a:solidFill>
                <a:srgbClr val="275A66"/>
              </a:solidFill>
              <a:latin typeface="微软雅黑" pitchFamily="34" charset="-122"/>
              <a:ea typeface="微软雅黑" pitchFamily="34" charset="-122"/>
            </a:endParaRPr>
          </a:p>
        </p:txBody>
      </p:sp>
      <p:grpSp>
        <p:nvGrpSpPr>
          <p:cNvPr id="3" name="组合 2"/>
          <p:cNvGrpSpPr/>
          <p:nvPr/>
        </p:nvGrpSpPr>
        <p:grpSpPr>
          <a:xfrm>
            <a:off x="1965847" y="2153892"/>
            <a:ext cx="8630625" cy="2153892"/>
            <a:chOff x="1914144" y="1658112"/>
            <a:chExt cx="8350113" cy="2036064"/>
          </a:xfrm>
        </p:grpSpPr>
        <p:cxnSp>
          <p:nvCxnSpPr>
            <p:cNvPr id="5" name="直接连接符 4"/>
            <p:cNvCxnSpPr/>
            <p:nvPr/>
          </p:nvCxnSpPr>
          <p:spPr bwMode="auto">
            <a:xfrm flipV="1">
              <a:off x="10264257"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1926336" y="3694176"/>
              <a:ext cx="8337921"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V="1">
              <a:off x="1926336"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1914144" y="1658112"/>
              <a:ext cx="5730240"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327392" y="1658112"/>
              <a:ext cx="2936865"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2294131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smtClean="0"/>
              <a:t>1</a:t>
            </a:r>
            <a:r>
              <a:rPr lang="zh-CN" altLang="en-US" sz="2400" b="1" dirty="0" smtClean="0"/>
              <a:t>：</a:t>
            </a:r>
            <a:r>
              <a:rPr lang="zh-CN" altLang="en-US" sz="2400" dirty="0">
                <a:solidFill>
                  <a:srgbClr val="000000"/>
                </a:solidFill>
                <a:latin typeface="宋体"/>
                <a:cs typeface="宋体"/>
              </a:rPr>
              <a:t>输入一个英文句子，翻转句子中单词的顺序，但单词内字符的顺序不变。句子中单词以空格符隔开。为简单起见，标点符号和普通字母一样处理</a:t>
            </a:r>
            <a:r>
              <a:rPr lang="zh-CN" altLang="en-US" sz="2400" dirty="0" smtClean="0"/>
              <a:t>。</a:t>
            </a:r>
            <a:r>
              <a:rPr lang="zh-CN" altLang="en-US" sz="2400" dirty="0"/>
              <a:t/>
            </a:r>
            <a:br>
              <a:rPr lang="zh-CN" altLang="en-US" sz="2400" dirty="0"/>
            </a:br>
            <a:endParaRPr kumimoji="1" lang="zh-CN" altLang="en-US" sz="2400" b="1" dirty="0"/>
          </a:p>
        </p:txBody>
      </p:sp>
    </p:spTree>
    <p:extLst>
      <p:ext uri="{BB962C8B-B14F-4D97-AF65-F5344CB8AC3E}">
        <p14:creationId xmlns:p14="http://schemas.microsoft.com/office/powerpoint/2010/main" val="52595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a:t>1</a:t>
            </a:r>
            <a:r>
              <a:rPr lang="zh-CN" altLang="en-US" sz="2400" b="1" dirty="0" smtClean="0"/>
              <a:t>：</a:t>
            </a:r>
            <a:r>
              <a:rPr lang="zh-CN" altLang="en-US" sz="2400" dirty="0">
                <a:solidFill>
                  <a:srgbClr val="000000"/>
                </a:solidFill>
                <a:latin typeface="宋体"/>
                <a:cs typeface="宋体"/>
              </a:rPr>
              <a:t>输入一个英文句子，翻转句子中单词的顺序，但单词内字符的顺序不变。句子中单词以空格符隔开。为简单起见，标点符号和普通字母一样处理</a:t>
            </a:r>
            <a:r>
              <a:rPr lang="zh-CN" altLang="en-US" sz="2400" dirty="0" smtClean="0"/>
              <a:t>。</a:t>
            </a:r>
            <a:endParaRPr kumimoji="1" lang="zh-CN" altLang="en-US" sz="2400" b="1" dirty="0"/>
          </a:p>
        </p:txBody>
      </p:sp>
      <p:sp>
        <p:nvSpPr>
          <p:cNvPr id="2" name="矩形 1"/>
          <p:cNvSpPr/>
          <p:nvPr/>
        </p:nvSpPr>
        <p:spPr bwMode="auto">
          <a:xfrm>
            <a:off x="2225292" y="3355644"/>
            <a:ext cx="715294" cy="58389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I</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2" name="矩形 21"/>
          <p:cNvSpPr/>
          <p:nvPr/>
        </p:nvSpPr>
        <p:spPr bwMode="auto">
          <a:xfrm>
            <a:off x="3049191" y="3355644"/>
            <a:ext cx="854850" cy="57746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am</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4" name="矩形 23"/>
          <p:cNvSpPr/>
          <p:nvPr/>
        </p:nvSpPr>
        <p:spPr bwMode="auto">
          <a:xfrm>
            <a:off x="4071039" y="3355644"/>
            <a:ext cx="702451" cy="58563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a</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5" name="矩形 24"/>
          <p:cNvSpPr/>
          <p:nvPr/>
        </p:nvSpPr>
        <p:spPr bwMode="auto">
          <a:xfrm>
            <a:off x="4880342" y="3355644"/>
            <a:ext cx="1484312" cy="58563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altLang="zh-CN" sz="2400" dirty="0"/>
              <a:t>s</a:t>
            </a:r>
            <a:r>
              <a:rPr lang="en-US" altLang="zh-CN" sz="2400" dirty="0" smtClean="0"/>
              <a:t>tudent!</a:t>
            </a:r>
            <a:endParaRPr lang="zh-CN" altLang="en-US" sz="2400" dirty="0"/>
          </a:p>
        </p:txBody>
      </p:sp>
      <p:cxnSp>
        <p:nvCxnSpPr>
          <p:cNvPr id="8" name="直线箭头连接符 7"/>
          <p:cNvCxnSpPr/>
          <p:nvPr/>
        </p:nvCxnSpPr>
        <p:spPr bwMode="auto">
          <a:xfrm>
            <a:off x="1445185" y="3897488"/>
            <a:ext cx="0" cy="1722486"/>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p:nvPr/>
        </p:nvSpPr>
        <p:spPr bwMode="auto">
          <a:xfrm>
            <a:off x="5641182" y="5318113"/>
            <a:ext cx="715294" cy="58389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I</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1" name="矩形 40"/>
          <p:cNvSpPr/>
          <p:nvPr/>
        </p:nvSpPr>
        <p:spPr bwMode="auto">
          <a:xfrm>
            <a:off x="4684147" y="5318113"/>
            <a:ext cx="854850" cy="57746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am</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2" name="矩形 41"/>
          <p:cNvSpPr/>
          <p:nvPr/>
        </p:nvSpPr>
        <p:spPr bwMode="auto">
          <a:xfrm>
            <a:off x="3843894" y="5318113"/>
            <a:ext cx="702451" cy="58563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a</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3" name="矩形 42"/>
          <p:cNvSpPr/>
          <p:nvPr/>
        </p:nvSpPr>
        <p:spPr bwMode="auto">
          <a:xfrm>
            <a:off x="2225292" y="5318113"/>
            <a:ext cx="1484312" cy="58563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altLang="zh-CN" sz="2400" dirty="0"/>
              <a:t>s</a:t>
            </a:r>
            <a:r>
              <a:rPr lang="en-US" altLang="zh-CN" sz="2400" dirty="0" smtClean="0"/>
              <a:t>tudent!</a:t>
            </a:r>
            <a:endParaRPr lang="zh-CN" altLang="en-US" sz="2400" dirty="0"/>
          </a:p>
        </p:txBody>
      </p:sp>
      <p:sp>
        <p:nvSpPr>
          <p:cNvPr id="44" name="矩形 43"/>
          <p:cNvSpPr/>
          <p:nvPr/>
        </p:nvSpPr>
        <p:spPr bwMode="auto">
          <a:xfrm>
            <a:off x="2225292" y="4354690"/>
            <a:ext cx="715294" cy="583893"/>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I</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5" name="矩形 44"/>
          <p:cNvSpPr/>
          <p:nvPr/>
        </p:nvSpPr>
        <p:spPr bwMode="auto">
          <a:xfrm>
            <a:off x="3049191" y="4354690"/>
            <a:ext cx="854850" cy="57746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ma</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6" name="矩形 45"/>
          <p:cNvSpPr/>
          <p:nvPr/>
        </p:nvSpPr>
        <p:spPr bwMode="auto">
          <a:xfrm>
            <a:off x="4033667" y="4354690"/>
            <a:ext cx="702451" cy="58563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a</a:t>
            </a:r>
            <a:endParaRPr kumimoji="0" lang="zh-CN" altLang="en-US" sz="24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7" name="矩形 46"/>
          <p:cNvSpPr/>
          <p:nvPr/>
        </p:nvSpPr>
        <p:spPr bwMode="auto">
          <a:xfrm>
            <a:off x="4842970" y="4354690"/>
            <a:ext cx="1484312" cy="58563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altLang="zh-CN" sz="2400" dirty="0" smtClean="0"/>
              <a:t>!</a:t>
            </a:r>
            <a:r>
              <a:rPr lang="en-US" altLang="zh-CN" sz="2400" dirty="0" err="1" smtClean="0"/>
              <a:t>tneduts</a:t>
            </a:r>
            <a:endParaRPr lang="zh-CN" altLang="en-US" sz="2400" dirty="0"/>
          </a:p>
        </p:txBody>
      </p:sp>
      <p:sp>
        <p:nvSpPr>
          <p:cNvPr id="13" name="矩形 12"/>
          <p:cNvSpPr/>
          <p:nvPr/>
        </p:nvSpPr>
        <p:spPr bwMode="auto">
          <a:xfrm>
            <a:off x="2029098" y="4218630"/>
            <a:ext cx="4481534" cy="861242"/>
          </a:xfrm>
          <a:prstGeom prst="rect">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2458786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a:t>2</a:t>
            </a:r>
            <a:r>
              <a:rPr lang="zh-CN" altLang="en-US" sz="2400" b="1" dirty="0" smtClean="0"/>
              <a:t>：</a:t>
            </a:r>
            <a:r>
              <a:rPr lang="zh-CN" altLang="en-US" sz="2400" dirty="0"/>
              <a:t>在一个字符串中找到第一个只出现一次的字符。如输入</a:t>
            </a:r>
            <a:r>
              <a:rPr lang="en-US" altLang="zh-CN" sz="2400" dirty="0" err="1"/>
              <a:t>abaccdeff</a:t>
            </a:r>
            <a:r>
              <a:rPr lang="zh-CN" altLang="en-US" sz="2400" dirty="0"/>
              <a:t>，则输出</a:t>
            </a:r>
            <a:r>
              <a:rPr lang="en-US" altLang="zh-CN" sz="2400" dirty="0"/>
              <a:t>b</a:t>
            </a:r>
            <a:r>
              <a:rPr lang="zh-CN" altLang="en-US" sz="2400" dirty="0" smtClean="0"/>
              <a:t>。</a:t>
            </a:r>
            <a:r>
              <a:rPr lang="zh-CN" altLang="en-US" sz="2400" dirty="0"/>
              <a:t/>
            </a:r>
            <a:br>
              <a:rPr lang="zh-CN" altLang="en-US" sz="2400" dirty="0"/>
            </a:br>
            <a:endParaRPr kumimoji="1" lang="zh-CN" altLang="en-US" sz="2400" b="1" dirty="0"/>
          </a:p>
        </p:txBody>
      </p:sp>
    </p:spTree>
    <p:extLst>
      <p:ext uri="{BB962C8B-B14F-4D97-AF65-F5344CB8AC3E}">
        <p14:creationId xmlns:p14="http://schemas.microsoft.com/office/powerpoint/2010/main" val="3049424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dirty="0" smtClean="0"/>
              <a:t>3</a:t>
            </a:r>
            <a:r>
              <a:rPr lang="zh-CN" altLang="en-US" sz="2400" b="1" dirty="0" smtClean="0"/>
              <a:t>：</a:t>
            </a:r>
            <a:r>
              <a:rPr lang="zh-CN" altLang="en-US" sz="2400" dirty="0"/>
              <a:t>输入一个表示整数的字符串，把该字符串转换成整数并输出。例如输入字符串</a:t>
            </a:r>
            <a:r>
              <a:rPr lang="en-US" altLang="zh-CN" sz="2400" dirty="0"/>
              <a:t>"345"</a:t>
            </a:r>
            <a:r>
              <a:rPr lang="zh-CN" altLang="en-US" sz="2400" dirty="0"/>
              <a:t>，则输出整数</a:t>
            </a:r>
            <a:r>
              <a:rPr lang="en-US" altLang="zh-CN" sz="2400" dirty="0" smtClean="0"/>
              <a:t>345</a:t>
            </a:r>
            <a:r>
              <a:rPr lang="zh-CN" altLang="en-US" sz="2400" dirty="0" smtClean="0"/>
              <a:t>。</a:t>
            </a:r>
            <a:endParaRPr kumimoji="1" lang="zh-CN" altLang="en-US" sz="2400" b="1" dirty="0"/>
          </a:p>
        </p:txBody>
      </p:sp>
    </p:spTree>
    <p:extLst>
      <p:ext uri="{BB962C8B-B14F-4D97-AF65-F5344CB8AC3E}">
        <p14:creationId xmlns:p14="http://schemas.microsoft.com/office/powerpoint/2010/main" val="891101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latin typeface="+mn-ea"/>
              </a:rPr>
              <a:t>4</a:t>
            </a:r>
            <a:r>
              <a:rPr lang="zh-CN" altLang="en-US" sz="2400" b="1" dirty="0" smtClean="0"/>
              <a:t>：</a:t>
            </a:r>
            <a:r>
              <a:rPr lang="zh-CN" altLang="en-US" sz="2400" dirty="0"/>
              <a:t>如果字符串一的所有字符按其在字符串中的顺序出现在另外一个字符串二中，则字符串一称之为字符串二的子串。注意，并不要求子串（字符串一）的字符必须连续出现在字符串二中。请编写一个函数，输入两个字符串，求它们的最长公共子串，并打印出最长公共子</a:t>
            </a:r>
            <a:r>
              <a:rPr lang="zh-CN" altLang="en-US" sz="2400" dirty="0" smtClean="0"/>
              <a:t>串。</a:t>
            </a:r>
            <a:endParaRPr kumimoji="1" lang="zh-CN" altLang="en-US" sz="2400" b="1" dirty="0"/>
          </a:p>
        </p:txBody>
      </p:sp>
    </p:spTree>
    <p:extLst>
      <p:ext uri="{BB962C8B-B14F-4D97-AF65-F5344CB8AC3E}">
        <p14:creationId xmlns:p14="http://schemas.microsoft.com/office/powerpoint/2010/main" val="4066819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en-US" altLang="zh-CN" sz="2400" b="1" dirty="0">
                <a:latin typeface="+mn-ea"/>
              </a:rPr>
              <a:t>4</a:t>
            </a:r>
            <a:r>
              <a:rPr lang="zh-CN" altLang="en-US" sz="2400" b="1" dirty="0"/>
              <a:t>：</a:t>
            </a:r>
            <a:r>
              <a:rPr lang="zh-CN" altLang="en-US" sz="2400" dirty="0"/>
              <a:t>如果字符串一的所有字符按其在字符串中的顺序出现在另外一个字符串二中，则字符串一称之为字符串二的子串。注意，并不要求子串（字符串一）的字符必须连续出现在字符串二中。请编写一个函数，输入两个字符串，求它们的最长公共子串，并打印出最长公共子串。</a:t>
            </a:r>
            <a:endParaRPr kumimoji="1" lang="zh-CN" altLang="en-US" sz="2400" b="1" dirty="0"/>
          </a:p>
        </p:txBody>
      </p:sp>
      <p:sp>
        <p:nvSpPr>
          <p:cNvPr id="5" name="文本框 4"/>
          <p:cNvSpPr txBox="1"/>
          <p:nvPr/>
        </p:nvSpPr>
        <p:spPr>
          <a:xfrm>
            <a:off x="1372196" y="3226010"/>
            <a:ext cx="2757961" cy="523220"/>
          </a:xfrm>
          <a:prstGeom prst="rect">
            <a:avLst/>
          </a:prstGeom>
          <a:noFill/>
          <a:ln>
            <a:solidFill>
              <a:schemeClr val="tx1"/>
            </a:solidFill>
          </a:ln>
        </p:spPr>
        <p:txBody>
          <a:bodyPr wrap="none" rtlCol="0">
            <a:spAutoFit/>
          </a:bodyPr>
          <a:lstStyle/>
          <a:p>
            <a:r>
              <a:rPr kumimoji="1" lang="en-US" altLang="zh-CN" sz="2800" dirty="0" err="1" smtClean="0"/>
              <a:t>MynameisAaron</a:t>
            </a:r>
            <a:r>
              <a:rPr kumimoji="1" lang="en-US" altLang="zh-CN" sz="2800" dirty="0" smtClean="0"/>
              <a:t>.</a:t>
            </a:r>
            <a:endParaRPr kumimoji="1" lang="zh-CN" altLang="en-US" sz="2800" dirty="0"/>
          </a:p>
        </p:txBody>
      </p:sp>
      <p:sp>
        <p:nvSpPr>
          <p:cNvPr id="19" name="文本框 18"/>
          <p:cNvSpPr txBox="1"/>
          <p:nvPr/>
        </p:nvSpPr>
        <p:spPr>
          <a:xfrm>
            <a:off x="1407813" y="5203077"/>
            <a:ext cx="780257" cy="523220"/>
          </a:xfrm>
          <a:prstGeom prst="rect">
            <a:avLst/>
          </a:prstGeom>
          <a:noFill/>
          <a:ln>
            <a:solidFill>
              <a:schemeClr val="tx1"/>
            </a:solidFill>
          </a:ln>
        </p:spPr>
        <p:txBody>
          <a:bodyPr wrap="none" rtlCol="0">
            <a:spAutoFit/>
          </a:bodyPr>
          <a:lstStyle/>
          <a:p>
            <a:r>
              <a:rPr kumimoji="1" lang="en-US" altLang="zh-CN" sz="2800" dirty="0" err="1" smtClean="0"/>
              <a:t>yaei</a:t>
            </a:r>
            <a:endParaRPr kumimoji="1" lang="zh-CN" altLang="en-US" sz="2800" dirty="0"/>
          </a:p>
        </p:txBody>
      </p:sp>
      <p:sp>
        <p:nvSpPr>
          <p:cNvPr id="20" name="文本框 19"/>
          <p:cNvSpPr txBox="1"/>
          <p:nvPr/>
        </p:nvSpPr>
        <p:spPr>
          <a:xfrm>
            <a:off x="6560846" y="3232437"/>
            <a:ext cx="3307286" cy="523220"/>
          </a:xfrm>
          <a:prstGeom prst="rect">
            <a:avLst/>
          </a:prstGeom>
          <a:noFill/>
          <a:ln>
            <a:solidFill>
              <a:schemeClr val="tx1"/>
            </a:solidFill>
          </a:ln>
        </p:spPr>
        <p:txBody>
          <a:bodyPr wrap="square" rtlCol="0">
            <a:spAutoFit/>
          </a:bodyPr>
          <a:lstStyle/>
          <a:p>
            <a:r>
              <a:rPr kumimoji="1" lang="en-US" altLang="zh-CN" sz="2800" dirty="0" err="1" smtClean="0"/>
              <a:t>Whosyourdaddy</a:t>
            </a:r>
            <a:r>
              <a:rPr kumimoji="1" lang="en-US" altLang="zh-CN" sz="2800" dirty="0" smtClean="0"/>
              <a:t>.</a:t>
            </a:r>
            <a:endParaRPr kumimoji="1" lang="zh-CN" altLang="en-US" sz="2800" dirty="0"/>
          </a:p>
        </p:txBody>
      </p:sp>
      <p:sp>
        <p:nvSpPr>
          <p:cNvPr id="23" name="文本框 22"/>
          <p:cNvSpPr txBox="1"/>
          <p:nvPr/>
        </p:nvSpPr>
        <p:spPr>
          <a:xfrm>
            <a:off x="6552669" y="3954134"/>
            <a:ext cx="3307286" cy="523220"/>
          </a:xfrm>
          <a:prstGeom prst="rect">
            <a:avLst/>
          </a:prstGeom>
          <a:noFill/>
          <a:ln>
            <a:solidFill>
              <a:schemeClr val="tx1"/>
            </a:solidFill>
          </a:ln>
        </p:spPr>
        <p:txBody>
          <a:bodyPr wrap="square" rtlCol="0">
            <a:spAutoFit/>
          </a:bodyPr>
          <a:lstStyle/>
          <a:p>
            <a:r>
              <a:rPr kumimoji="1" lang="en-US" altLang="zh-CN" sz="2800" dirty="0" err="1" smtClean="0"/>
              <a:t>Greedisgood</a:t>
            </a:r>
            <a:r>
              <a:rPr kumimoji="1" lang="en-US" altLang="zh-CN" sz="2800" dirty="0" smtClean="0"/>
              <a:t>.</a:t>
            </a:r>
            <a:endParaRPr kumimoji="1" lang="zh-CN" altLang="en-US" sz="2800" dirty="0"/>
          </a:p>
        </p:txBody>
      </p:sp>
      <p:sp>
        <p:nvSpPr>
          <p:cNvPr id="26" name="文本框 25"/>
          <p:cNvSpPr txBox="1"/>
          <p:nvPr/>
        </p:nvSpPr>
        <p:spPr>
          <a:xfrm>
            <a:off x="6552671" y="5194906"/>
            <a:ext cx="703112" cy="523220"/>
          </a:xfrm>
          <a:prstGeom prst="rect">
            <a:avLst/>
          </a:prstGeom>
          <a:noFill/>
          <a:ln>
            <a:solidFill>
              <a:schemeClr val="tx1"/>
            </a:solidFill>
          </a:ln>
        </p:spPr>
        <p:txBody>
          <a:bodyPr wrap="none" rtlCol="0">
            <a:spAutoFit/>
          </a:bodyPr>
          <a:lstStyle/>
          <a:p>
            <a:r>
              <a:rPr kumimoji="1" lang="en-US" altLang="zh-CN" sz="2800" dirty="0" smtClean="0"/>
              <a:t>sod</a:t>
            </a:r>
            <a:endParaRPr kumimoji="1" lang="zh-CN" altLang="en-US" sz="2800" dirty="0"/>
          </a:p>
        </p:txBody>
      </p:sp>
      <p:sp>
        <p:nvSpPr>
          <p:cNvPr id="9" name="文本框 8"/>
          <p:cNvSpPr txBox="1"/>
          <p:nvPr/>
        </p:nvSpPr>
        <p:spPr>
          <a:xfrm>
            <a:off x="7444892" y="5182054"/>
            <a:ext cx="1107996" cy="369332"/>
          </a:xfrm>
          <a:prstGeom prst="rect">
            <a:avLst/>
          </a:prstGeom>
          <a:noFill/>
        </p:spPr>
        <p:txBody>
          <a:bodyPr wrap="none" rtlCol="0">
            <a:spAutoFit/>
          </a:bodyPr>
          <a:lstStyle/>
          <a:p>
            <a:r>
              <a:rPr kumimoji="1" lang="zh-CN" altLang="en-US" dirty="0" smtClean="0"/>
              <a:t>最长字串</a:t>
            </a:r>
            <a:endParaRPr kumimoji="1" lang="zh-CN" altLang="en-US" dirty="0"/>
          </a:p>
        </p:txBody>
      </p:sp>
      <p:cxnSp>
        <p:nvCxnSpPr>
          <p:cNvPr id="11" name="直线连接符 10"/>
          <p:cNvCxnSpPr/>
          <p:nvPr/>
        </p:nvCxnSpPr>
        <p:spPr bwMode="auto">
          <a:xfrm>
            <a:off x="5036251" y="3123829"/>
            <a:ext cx="14597" cy="344497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720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txBox="1">
            <a:spLocks/>
          </p:cNvSpPr>
          <p:nvPr/>
        </p:nvSpPr>
        <p:spPr bwMode="auto">
          <a:xfrm>
            <a:off x="2432105" y="2947294"/>
            <a:ext cx="7560946" cy="607427"/>
          </a:xfrm>
          <a:prstGeom prst="rect">
            <a:avLst/>
          </a:prstGeom>
          <a:noFill/>
          <a:ln w="9525">
            <a:noFill/>
            <a:miter lim="800000"/>
            <a:headEnd/>
            <a:tailEnd/>
          </a:ln>
        </p:spPr>
        <p:txBody>
          <a:bodyPr wrap="square" lIns="84662" tIns="42331" rIns="84662" bIns="42331">
            <a:spAutoFit/>
          </a:bodyPr>
          <a:lstStyle/>
          <a:p>
            <a:pPr algn="ctr">
              <a:lnSpc>
                <a:spcPct val="90000"/>
              </a:lnSpc>
            </a:pPr>
            <a:r>
              <a:rPr lang="zh-CN" altLang="en-US" sz="3700" b="1" dirty="0" smtClean="0">
                <a:solidFill>
                  <a:srgbClr val="275A66"/>
                </a:solidFill>
                <a:latin typeface="微软雅黑" pitchFamily="34" charset="-122"/>
                <a:ea typeface="微软雅黑" pitchFamily="34" charset="-122"/>
              </a:rPr>
              <a:t>基础算法</a:t>
            </a:r>
            <a:endParaRPr lang="zh-CN" altLang="en-US" sz="3700" b="1" dirty="0">
              <a:solidFill>
                <a:srgbClr val="275A66"/>
              </a:solidFill>
              <a:latin typeface="微软雅黑" pitchFamily="34" charset="-122"/>
              <a:ea typeface="微软雅黑" pitchFamily="34" charset="-122"/>
            </a:endParaRPr>
          </a:p>
        </p:txBody>
      </p:sp>
      <p:grpSp>
        <p:nvGrpSpPr>
          <p:cNvPr id="3" name="组合 2"/>
          <p:cNvGrpSpPr/>
          <p:nvPr/>
        </p:nvGrpSpPr>
        <p:grpSpPr>
          <a:xfrm>
            <a:off x="1965847" y="2153892"/>
            <a:ext cx="8630625" cy="2153892"/>
            <a:chOff x="1914144" y="1658112"/>
            <a:chExt cx="8350113" cy="2036064"/>
          </a:xfrm>
        </p:grpSpPr>
        <p:cxnSp>
          <p:nvCxnSpPr>
            <p:cNvPr id="5" name="直接连接符 4"/>
            <p:cNvCxnSpPr/>
            <p:nvPr/>
          </p:nvCxnSpPr>
          <p:spPr bwMode="auto">
            <a:xfrm flipV="1">
              <a:off x="10264257"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1926336" y="3694176"/>
              <a:ext cx="8337921"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V="1">
              <a:off x="1926336"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1914144" y="1658112"/>
              <a:ext cx="5730240"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327392" y="1658112"/>
              <a:ext cx="2936865"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9427529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latin typeface="+mn-ea"/>
              </a:rPr>
              <a:t>5</a:t>
            </a:r>
            <a:r>
              <a:rPr lang="zh-CN" altLang="en-US" sz="2400" b="1" dirty="0" smtClean="0"/>
              <a:t>：</a:t>
            </a:r>
            <a:r>
              <a:rPr lang="zh-CN" altLang="en-US" sz="2400" dirty="0"/>
              <a:t>输入两个字符串，从第一字符串中删除第二个字符串中所有的字符。例如，输入”</a:t>
            </a:r>
            <a:r>
              <a:rPr lang="en-US" altLang="zh-CN" sz="2400" dirty="0"/>
              <a:t>They are students.”</a:t>
            </a:r>
            <a:r>
              <a:rPr lang="zh-CN" altLang="en-US" sz="2400" dirty="0"/>
              <a:t>和”</a:t>
            </a:r>
            <a:r>
              <a:rPr lang="en-US" altLang="zh-CN" sz="2400" dirty="0" err="1"/>
              <a:t>aeiou</a:t>
            </a:r>
            <a:r>
              <a:rPr lang="en-US" altLang="zh-CN" sz="2400" dirty="0"/>
              <a:t>”</a:t>
            </a:r>
            <a:r>
              <a:rPr lang="zh-CN" altLang="en-US" sz="2400" dirty="0"/>
              <a:t>，则删除之后的第一个字符串变成”</a:t>
            </a:r>
            <a:r>
              <a:rPr lang="en-US" altLang="zh-CN" sz="2400" dirty="0"/>
              <a:t>Thy r </a:t>
            </a:r>
            <a:r>
              <a:rPr lang="en-US" altLang="zh-CN" sz="2400" dirty="0" err="1"/>
              <a:t>stdnts</a:t>
            </a:r>
            <a:r>
              <a:rPr lang="en-US" altLang="zh-CN" sz="2400" dirty="0"/>
              <a:t>.”</a:t>
            </a:r>
            <a:r>
              <a:rPr lang="zh-CN" altLang="en-US" sz="2400" dirty="0" smtClean="0"/>
              <a:t>。</a:t>
            </a:r>
            <a:endParaRPr kumimoji="1" lang="zh-CN" altLang="en-US" sz="2400" b="1" dirty="0"/>
          </a:p>
        </p:txBody>
      </p:sp>
    </p:spTree>
    <p:extLst>
      <p:ext uri="{BB962C8B-B14F-4D97-AF65-F5344CB8AC3E}">
        <p14:creationId xmlns:p14="http://schemas.microsoft.com/office/powerpoint/2010/main" val="2158462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latin typeface="+mn-ea"/>
              </a:rPr>
              <a:t>6</a:t>
            </a:r>
            <a:r>
              <a:rPr lang="zh-CN" altLang="en-US" sz="2400" b="1" dirty="0" smtClean="0"/>
              <a:t>：</a:t>
            </a:r>
            <a:r>
              <a:rPr lang="zh-CN" altLang="en-US" sz="2400" dirty="0"/>
              <a:t>输入一个字符串，输出该字符串中对称的子字符串的最大长度。比如输入字符串“</a:t>
            </a:r>
            <a:r>
              <a:rPr lang="en-US" altLang="zh-CN" sz="2400" dirty="0" err="1"/>
              <a:t>google</a:t>
            </a:r>
            <a:r>
              <a:rPr lang="en-US" altLang="zh-CN" sz="2400" dirty="0"/>
              <a:t>”</a:t>
            </a:r>
            <a:r>
              <a:rPr lang="zh-CN" altLang="en-US" sz="2400" dirty="0"/>
              <a:t>，由于该字符串里最长的对称子字符串是“</a:t>
            </a:r>
            <a:r>
              <a:rPr lang="en-US" altLang="zh-CN" sz="2400" dirty="0" err="1"/>
              <a:t>goog</a:t>
            </a:r>
            <a:r>
              <a:rPr lang="en-US" altLang="zh-CN" sz="2400" dirty="0"/>
              <a:t>”</a:t>
            </a:r>
            <a:r>
              <a:rPr lang="zh-CN" altLang="en-US" sz="2400" dirty="0"/>
              <a:t>，因此输出</a:t>
            </a:r>
            <a:r>
              <a:rPr lang="en-US" altLang="zh-CN" sz="2400" dirty="0" smtClean="0"/>
              <a:t>4</a:t>
            </a:r>
            <a:r>
              <a:rPr lang="zh-CN" altLang="en-US" sz="2400" dirty="0" smtClean="0"/>
              <a:t>。</a:t>
            </a:r>
            <a:endParaRPr kumimoji="1" lang="zh-CN" altLang="en-US" sz="2400" b="1" dirty="0"/>
          </a:p>
        </p:txBody>
      </p:sp>
    </p:spTree>
    <p:extLst>
      <p:ext uri="{BB962C8B-B14F-4D97-AF65-F5344CB8AC3E}">
        <p14:creationId xmlns:p14="http://schemas.microsoft.com/office/powerpoint/2010/main" val="1921748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en-US" altLang="zh-CN" sz="2400" b="1" dirty="0">
                <a:latin typeface="+mn-ea"/>
              </a:rPr>
              <a:t>6</a:t>
            </a:r>
            <a:r>
              <a:rPr lang="zh-CN" altLang="en-US" sz="2400" b="1" dirty="0"/>
              <a:t>：</a:t>
            </a:r>
            <a:r>
              <a:rPr lang="zh-CN" altLang="en-US" sz="2400" dirty="0"/>
              <a:t>输入一个字符串，输出该字符串中对称的子字符串的最大长度。比如输入字符串</a:t>
            </a:r>
            <a:r>
              <a:rPr lang="zh-CN" altLang="en-US" sz="2400" dirty="0" smtClean="0"/>
              <a:t>“</a:t>
            </a:r>
            <a:r>
              <a:rPr lang="en-US" altLang="zh-CN" sz="2400" dirty="0" err="1" smtClean="0"/>
              <a:t>gabibacde</a:t>
            </a:r>
            <a:r>
              <a:rPr lang="en-US" altLang="zh-CN" sz="2400" dirty="0" smtClean="0"/>
              <a:t>”</a:t>
            </a:r>
            <a:r>
              <a:rPr lang="zh-CN" altLang="en-US" sz="2400" dirty="0"/>
              <a:t>，由于该字符串里最长的对称子字符串是</a:t>
            </a:r>
            <a:r>
              <a:rPr lang="zh-CN" altLang="en-US" sz="2400" dirty="0" smtClean="0"/>
              <a:t>“</a:t>
            </a:r>
            <a:r>
              <a:rPr lang="en-US" altLang="zh-CN" sz="2400" dirty="0" err="1" smtClean="0"/>
              <a:t>abiba</a:t>
            </a:r>
            <a:r>
              <a:rPr lang="en-US" altLang="zh-CN" sz="2400" dirty="0" smtClean="0"/>
              <a:t>”</a:t>
            </a:r>
            <a:r>
              <a:rPr lang="zh-CN" altLang="en-US" sz="2400" dirty="0"/>
              <a:t>，因此输出</a:t>
            </a:r>
            <a:r>
              <a:rPr lang="en-US" altLang="zh-CN" sz="2400" dirty="0"/>
              <a:t>4</a:t>
            </a:r>
            <a:r>
              <a:rPr lang="zh-CN" altLang="en-US" sz="2400" dirty="0"/>
              <a:t>。</a:t>
            </a:r>
            <a:endParaRPr kumimoji="1" lang="zh-CN" altLang="en-US" sz="2400" b="1" dirty="0"/>
          </a:p>
        </p:txBody>
      </p:sp>
      <p:sp>
        <p:nvSpPr>
          <p:cNvPr id="2" name="矩形 1"/>
          <p:cNvSpPr/>
          <p:nvPr/>
        </p:nvSpPr>
        <p:spPr bwMode="auto">
          <a:xfrm>
            <a:off x="1255413"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g</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2" name="矩形 11"/>
          <p:cNvSpPr/>
          <p:nvPr/>
        </p:nvSpPr>
        <p:spPr bwMode="auto">
          <a:xfrm>
            <a:off x="2480170"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3" name="矩形 12"/>
          <p:cNvSpPr/>
          <p:nvPr/>
        </p:nvSpPr>
        <p:spPr bwMode="auto">
          <a:xfrm>
            <a:off x="3704927"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4" name="矩形 13"/>
          <p:cNvSpPr/>
          <p:nvPr/>
        </p:nvSpPr>
        <p:spPr bwMode="auto">
          <a:xfrm>
            <a:off x="4929684"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rPr>
              <a:t>i</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5" name="矩形 14"/>
          <p:cNvSpPr/>
          <p:nvPr/>
        </p:nvSpPr>
        <p:spPr bwMode="auto">
          <a:xfrm>
            <a:off x="6154441"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6" name="矩形 15"/>
          <p:cNvSpPr/>
          <p:nvPr/>
        </p:nvSpPr>
        <p:spPr bwMode="auto">
          <a:xfrm>
            <a:off x="7379198"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7" name="矩形 16"/>
          <p:cNvSpPr/>
          <p:nvPr/>
        </p:nvSpPr>
        <p:spPr bwMode="auto">
          <a:xfrm>
            <a:off x="8603955"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c</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8" name="矩形 17"/>
          <p:cNvSpPr/>
          <p:nvPr/>
        </p:nvSpPr>
        <p:spPr bwMode="auto">
          <a:xfrm>
            <a:off x="9828712"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d</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1" name="矩形 20"/>
          <p:cNvSpPr/>
          <p:nvPr/>
        </p:nvSpPr>
        <p:spPr bwMode="auto">
          <a:xfrm>
            <a:off x="11053469" y="4700341"/>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6" name="直线箭头连接符 5"/>
          <p:cNvCxnSpPr/>
          <p:nvPr/>
        </p:nvCxnSpPr>
        <p:spPr bwMode="auto">
          <a:xfrm>
            <a:off x="4189577" y="3976901"/>
            <a:ext cx="1746" cy="432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线箭头连接符 23"/>
          <p:cNvCxnSpPr/>
          <p:nvPr/>
        </p:nvCxnSpPr>
        <p:spPr bwMode="auto">
          <a:xfrm>
            <a:off x="2969781" y="3976901"/>
            <a:ext cx="1746" cy="432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p:cNvSpPr txBox="1"/>
          <p:nvPr/>
        </p:nvSpPr>
        <p:spPr>
          <a:xfrm>
            <a:off x="2744391" y="3371984"/>
            <a:ext cx="491578" cy="369332"/>
          </a:xfrm>
          <a:prstGeom prst="rect">
            <a:avLst/>
          </a:prstGeom>
          <a:noFill/>
        </p:spPr>
        <p:txBody>
          <a:bodyPr wrap="none" rtlCol="0">
            <a:spAutoFit/>
          </a:bodyPr>
          <a:lstStyle/>
          <a:p>
            <a:r>
              <a:rPr kumimoji="1" lang="en-US" altLang="zh-CN" dirty="0" smtClean="0"/>
              <a:t>P-1</a:t>
            </a:r>
            <a:endParaRPr kumimoji="1" lang="zh-CN" altLang="en-US" dirty="0"/>
          </a:p>
        </p:txBody>
      </p:sp>
      <p:sp>
        <p:nvSpPr>
          <p:cNvPr id="22" name="文本框 21"/>
          <p:cNvSpPr txBox="1"/>
          <p:nvPr/>
        </p:nvSpPr>
        <p:spPr>
          <a:xfrm>
            <a:off x="4014403" y="3371984"/>
            <a:ext cx="303914" cy="369332"/>
          </a:xfrm>
          <a:prstGeom prst="rect">
            <a:avLst/>
          </a:prstGeom>
          <a:noFill/>
        </p:spPr>
        <p:txBody>
          <a:bodyPr wrap="none" rtlCol="0">
            <a:spAutoFit/>
          </a:bodyPr>
          <a:lstStyle/>
          <a:p>
            <a:r>
              <a:rPr kumimoji="1" lang="en-US" altLang="zh-CN" dirty="0" smtClean="0"/>
              <a:t>P</a:t>
            </a:r>
            <a:endParaRPr kumimoji="1" lang="zh-CN" altLang="en-US" dirty="0"/>
          </a:p>
        </p:txBody>
      </p:sp>
      <p:cxnSp>
        <p:nvCxnSpPr>
          <p:cNvPr id="27" name="直线箭头连接符 26"/>
          <p:cNvCxnSpPr/>
          <p:nvPr/>
        </p:nvCxnSpPr>
        <p:spPr bwMode="auto">
          <a:xfrm flipH="1">
            <a:off x="5342805" y="3910341"/>
            <a:ext cx="0" cy="432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本框 24"/>
          <p:cNvSpPr txBox="1"/>
          <p:nvPr/>
        </p:nvSpPr>
        <p:spPr>
          <a:xfrm>
            <a:off x="5094642" y="3371984"/>
            <a:ext cx="535874" cy="369332"/>
          </a:xfrm>
          <a:prstGeom prst="rect">
            <a:avLst/>
          </a:prstGeom>
          <a:noFill/>
        </p:spPr>
        <p:txBody>
          <a:bodyPr wrap="none" rtlCol="0">
            <a:spAutoFit/>
          </a:bodyPr>
          <a:lstStyle/>
          <a:p>
            <a:r>
              <a:rPr kumimoji="1" lang="en-US" altLang="zh-CN" dirty="0" smtClean="0"/>
              <a:t>P+1</a:t>
            </a:r>
            <a:endParaRPr kumimoji="1" lang="zh-CN" altLang="en-US" dirty="0"/>
          </a:p>
        </p:txBody>
      </p:sp>
    </p:spTree>
    <p:extLst>
      <p:ext uri="{BB962C8B-B14F-4D97-AF65-F5344CB8AC3E}">
        <p14:creationId xmlns:p14="http://schemas.microsoft.com/office/powerpoint/2010/main" val="3763644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txBox="1">
            <a:spLocks/>
          </p:cNvSpPr>
          <p:nvPr/>
        </p:nvSpPr>
        <p:spPr bwMode="auto">
          <a:xfrm>
            <a:off x="2432105" y="2947294"/>
            <a:ext cx="7560946" cy="607427"/>
          </a:xfrm>
          <a:prstGeom prst="rect">
            <a:avLst/>
          </a:prstGeom>
          <a:noFill/>
          <a:ln w="9525">
            <a:noFill/>
            <a:miter lim="800000"/>
            <a:headEnd/>
            <a:tailEnd/>
          </a:ln>
        </p:spPr>
        <p:txBody>
          <a:bodyPr wrap="square" lIns="84662" tIns="42331" rIns="84662" bIns="42331">
            <a:spAutoFit/>
          </a:bodyPr>
          <a:lstStyle/>
          <a:p>
            <a:pPr algn="ctr">
              <a:lnSpc>
                <a:spcPct val="90000"/>
              </a:lnSpc>
            </a:pPr>
            <a:r>
              <a:rPr lang="zh-CN" altLang="en-US" sz="3700" b="1" dirty="0" smtClean="0">
                <a:solidFill>
                  <a:srgbClr val="275A66"/>
                </a:solidFill>
                <a:latin typeface="微软雅黑" pitchFamily="34" charset="-122"/>
                <a:ea typeface="微软雅黑" pitchFamily="34" charset="-122"/>
              </a:rPr>
              <a:t>链表操作</a:t>
            </a:r>
            <a:endParaRPr lang="zh-CN" altLang="en-US" sz="3700" b="1" dirty="0">
              <a:solidFill>
                <a:srgbClr val="275A66"/>
              </a:solidFill>
              <a:latin typeface="微软雅黑" pitchFamily="34" charset="-122"/>
              <a:ea typeface="微软雅黑" pitchFamily="34" charset="-122"/>
            </a:endParaRPr>
          </a:p>
        </p:txBody>
      </p:sp>
      <p:grpSp>
        <p:nvGrpSpPr>
          <p:cNvPr id="3" name="组合 2"/>
          <p:cNvGrpSpPr/>
          <p:nvPr/>
        </p:nvGrpSpPr>
        <p:grpSpPr>
          <a:xfrm>
            <a:off x="1965847" y="2153892"/>
            <a:ext cx="8630625" cy="2153892"/>
            <a:chOff x="1914144" y="1658112"/>
            <a:chExt cx="8350113" cy="2036064"/>
          </a:xfrm>
        </p:grpSpPr>
        <p:cxnSp>
          <p:nvCxnSpPr>
            <p:cNvPr id="5" name="直接连接符 4"/>
            <p:cNvCxnSpPr/>
            <p:nvPr/>
          </p:nvCxnSpPr>
          <p:spPr bwMode="auto">
            <a:xfrm flipV="1">
              <a:off x="10264257"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1926336" y="3694176"/>
              <a:ext cx="8337921"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V="1">
              <a:off x="1926336"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1914144" y="1658112"/>
              <a:ext cx="5730240"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327392" y="1658112"/>
              <a:ext cx="2936865"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66836302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a:latin typeface="+mn-ea"/>
              </a:rPr>
              <a:t>1</a:t>
            </a:r>
            <a:r>
              <a:rPr lang="zh-CN" altLang="en-US" sz="2400" b="1" dirty="0" smtClean="0"/>
              <a:t>：</a:t>
            </a:r>
            <a:r>
              <a:rPr lang="zh-CN" altLang="en-US" sz="2400" dirty="0"/>
              <a:t>输入一个单向链表，输出该链表中倒数第</a:t>
            </a:r>
            <a:r>
              <a:rPr lang="en-US" altLang="zh-CN" sz="2400" dirty="0"/>
              <a:t>k</a:t>
            </a:r>
            <a:r>
              <a:rPr lang="zh-CN" altLang="en-US" sz="2400" dirty="0"/>
              <a:t>个结点。链表结点定义如上</a:t>
            </a:r>
            <a:r>
              <a:rPr lang="en-US" altLang="zh-CN" sz="2400" dirty="0" err="1"/>
              <a:t>QLList</a:t>
            </a:r>
            <a:r>
              <a:rPr lang="zh-CN" altLang="en-US" sz="2400" dirty="0" smtClean="0"/>
              <a:t>。</a:t>
            </a:r>
            <a:endParaRPr kumimoji="1" lang="zh-CN" altLang="en-US" sz="2400" b="1" dirty="0"/>
          </a:p>
        </p:txBody>
      </p:sp>
    </p:spTree>
    <p:extLst>
      <p:ext uri="{BB962C8B-B14F-4D97-AF65-F5344CB8AC3E}">
        <p14:creationId xmlns:p14="http://schemas.microsoft.com/office/powerpoint/2010/main" val="1866345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latin typeface="+mn-ea"/>
              </a:rPr>
              <a:t>1</a:t>
            </a:r>
            <a:r>
              <a:rPr lang="zh-CN" altLang="en-US" sz="2400" b="1" dirty="0"/>
              <a:t>：</a:t>
            </a:r>
            <a:r>
              <a:rPr lang="zh-CN" altLang="en-US" sz="2400" dirty="0"/>
              <a:t>输入一个单向链表，输出该链表中倒数第</a:t>
            </a:r>
            <a:r>
              <a:rPr lang="en-US" altLang="zh-CN" sz="2400" dirty="0"/>
              <a:t>k</a:t>
            </a:r>
            <a:r>
              <a:rPr lang="zh-CN" altLang="en-US" sz="2400" dirty="0"/>
              <a:t>个结点。链表结点定义如上</a:t>
            </a:r>
            <a:r>
              <a:rPr lang="en-US" altLang="zh-CN" sz="2400" dirty="0" err="1"/>
              <a:t>QLList</a:t>
            </a:r>
            <a:r>
              <a:rPr lang="zh-CN" altLang="en-US" sz="2400" dirty="0"/>
              <a:t>。</a:t>
            </a:r>
            <a:endParaRPr kumimoji="1" lang="zh-CN" altLang="en-US" sz="2400" b="1" dirty="0"/>
          </a:p>
        </p:txBody>
      </p:sp>
      <p:sp>
        <p:nvSpPr>
          <p:cNvPr id="2" name="矩形 1"/>
          <p:cNvSpPr/>
          <p:nvPr/>
        </p:nvSpPr>
        <p:spPr bwMode="auto">
          <a:xfrm>
            <a:off x="583913" y="468574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2" name="矩形 11"/>
          <p:cNvSpPr/>
          <p:nvPr/>
        </p:nvSpPr>
        <p:spPr bwMode="auto">
          <a:xfrm>
            <a:off x="2312295" y="468574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smtClean="0"/>
              <a:t>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3" name="矩形 12"/>
          <p:cNvSpPr/>
          <p:nvPr/>
        </p:nvSpPr>
        <p:spPr bwMode="auto">
          <a:xfrm>
            <a:off x="4040677" y="468574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4" name="矩形 13"/>
          <p:cNvSpPr/>
          <p:nvPr/>
        </p:nvSpPr>
        <p:spPr bwMode="auto">
          <a:xfrm>
            <a:off x="5769059" y="468574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err="1"/>
              <a:t>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5" name="矩形 14"/>
          <p:cNvSpPr/>
          <p:nvPr/>
        </p:nvSpPr>
        <p:spPr bwMode="auto">
          <a:xfrm>
            <a:off x="7497441" y="468574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6" name="矩形 15"/>
          <p:cNvSpPr/>
          <p:nvPr/>
        </p:nvSpPr>
        <p:spPr bwMode="auto">
          <a:xfrm>
            <a:off x="9225823" y="468574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7" name="矩形 16"/>
          <p:cNvSpPr/>
          <p:nvPr/>
        </p:nvSpPr>
        <p:spPr bwMode="auto">
          <a:xfrm>
            <a:off x="10954205" y="4685743"/>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zh-CN" dirty="0"/>
              <a:t>6</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5" name="直线箭头连接符 4"/>
          <p:cNvCxnSpPr>
            <a:stCxn id="2" idx="3"/>
            <a:endCxn id="12" idx="1"/>
          </p:cNvCxnSpPr>
          <p:nvPr/>
        </p:nvCxnSpPr>
        <p:spPr bwMode="auto">
          <a:xfrm>
            <a:off x="1498313" y="5142943"/>
            <a:ext cx="81398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线箭头连接符 7"/>
          <p:cNvCxnSpPr>
            <a:stCxn id="12" idx="3"/>
            <a:endCxn id="13" idx="1"/>
          </p:cNvCxnSpPr>
          <p:nvPr/>
        </p:nvCxnSpPr>
        <p:spPr bwMode="auto">
          <a:xfrm>
            <a:off x="3226695" y="5142943"/>
            <a:ext cx="81398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线箭头连接符 10"/>
          <p:cNvCxnSpPr>
            <a:stCxn id="13" idx="3"/>
            <a:endCxn id="14" idx="1"/>
          </p:cNvCxnSpPr>
          <p:nvPr/>
        </p:nvCxnSpPr>
        <p:spPr bwMode="auto">
          <a:xfrm>
            <a:off x="4955077" y="5142943"/>
            <a:ext cx="81398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线箭头连接符 19"/>
          <p:cNvCxnSpPr>
            <a:stCxn id="14" idx="3"/>
            <a:endCxn id="15" idx="1"/>
          </p:cNvCxnSpPr>
          <p:nvPr/>
        </p:nvCxnSpPr>
        <p:spPr bwMode="auto">
          <a:xfrm>
            <a:off x="6683459" y="5142943"/>
            <a:ext cx="81398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线箭头连接符 25"/>
          <p:cNvCxnSpPr>
            <a:stCxn id="15" idx="3"/>
            <a:endCxn id="16" idx="1"/>
          </p:cNvCxnSpPr>
          <p:nvPr/>
        </p:nvCxnSpPr>
        <p:spPr bwMode="auto">
          <a:xfrm>
            <a:off x="8411841" y="5142943"/>
            <a:ext cx="81398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线箭头连接符 28"/>
          <p:cNvCxnSpPr>
            <a:stCxn id="16" idx="3"/>
            <a:endCxn id="17" idx="1"/>
          </p:cNvCxnSpPr>
          <p:nvPr/>
        </p:nvCxnSpPr>
        <p:spPr bwMode="auto">
          <a:xfrm>
            <a:off x="10140223" y="5142943"/>
            <a:ext cx="81398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线箭头连接符 30"/>
          <p:cNvCxnSpPr>
            <a:stCxn id="17" idx="2"/>
          </p:cNvCxnSpPr>
          <p:nvPr/>
        </p:nvCxnSpPr>
        <p:spPr bwMode="auto">
          <a:xfrm>
            <a:off x="11411405" y="5600143"/>
            <a:ext cx="0" cy="6621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本框 32"/>
          <p:cNvSpPr txBox="1"/>
          <p:nvPr/>
        </p:nvSpPr>
        <p:spPr>
          <a:xfrm>
            <a:off x="11196534" y="6379035"/>
            <a:ext cx="533169" cy="369332"/>
          </a:xfrm>
          <a:prstGeom prst="rect">
            <a:avLst/>
          </a:prstGeom>
          <a:noFill/>
        </p:spPr>
        <p:txBody>
          <a:bodyPr wrap="none" rtlCol="0">
            <a:spAutoFit/>
          </a:bodyPr>
          <a:lstStyle/>
          <a:p>
            <a:r>
              <a:rPr kumimoji="1" lang="en-US" altLang="zh-CN" dirty="0" smtClean="0"/>
              <a:t>null</a:t>
            </a:r>
            <a:endParaRPr kumimoji="1" lang="zh-CN" altLang="en-US" dirty="0"/>
          </a:p>
        </p:txBody>
      </p:sp>
      <p:sp>
        <p:nvSpPr>
          <p:cNvPr id="34" name="文本框 33"/>
          <p:cNvSpPr txBox="1"/>
          <p:nvPr/>
        </p:nvSpPr>
        <p:spPr>
          <a:xfrm>
            <a:off x="7853631" y="4160240"/>
            <a:ext cx="289600" cy="369332"/>
          </a:xfrm>
          <a:prstGeom prst="rect">
            <a:avLst/>
          </a:prstGeom>
          <a:noFill/>
        </p:spPr>
        <p:txBody>
          <a:bodyPr wrap="none" rtlCol="0">
            <a:spAutoFit/>
          </a:bodyPr>
          <a:lstStyle/>
          <a:p>
            <a:r>
              <a:rPr kumimoji="1" lang="en-US" altLang="zh-CN" dirty="0" smtClean="0"/>
              <a:t>k</a:t>
            </a:r>
            <a:endParaRPr kumimoji="1" lang="zh-CN" altLang="en-US" dirty="0"/>
          </a:p>
        </p:txBody>
      </p:sp>
      <p:cxnSp>
        <p:nvCxnSpPr>
          <p:cNvPr id="36" name="直线箭头连接符 35"/>
          <p:cNvCxnSpPr/>
          <p:nvPr/>
        </p:nvCxnSpPr>
        <p:spPr bwMode="auto">
          <a:xfrm>
            <a:off x="1036446" y="3634736"/>
            <a:ext cx="0" cy="43792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线箭头连接符 36"/>
          <p:cNvCxnSpPr/>
          <p:nvPr/>
        </p:nvCxnSpPr>
        <p:spPr bwMode="auto">
          <a:xfrm>
            <a:off x="4517150" y="3641163"/>
            <a:ext cx="0" cy="43792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文本框 37"/>
          <p:cNvSpPr txBox="1"/>
          <p:nvPr/>
        </p:nvSpPr>
        <p:spPr>
          <a:xfrm>
            <a:off x="875870" y="3123830"/>
            <a:ext cx="422937" cy="369332"/>
          </a:xfrm>
          <a:prstGeom prst="rect">
            <a:avLst/>
          </a:prstGeom>
          <a:noFill/>
        </p:spPr>
        <p:txBody>
          <a:bodyPr wrap="none" rtlCol="0">
            <a:spAutoFit/>
          </a:bodyPr>
          <a:lstStyle/>
          <a:p>
            <a:r>
              <a:rPr kumimoji="1" lang="en-US" altLang="zh-CN" dirty="0" smtClean="0"/>
              <a:t>p0</a:t>
            </a:r>
            <a:endParaRPr kumimoji="1" lang="zh-CN" altLang="en-US" dirty="0"/>
          </a:p>
        </p:txBody>
      </p:sp>
      <p:sp>
        <p:nvSpPr>
          <p:cNvPr id="39" name="文本框 38"/>
          <p:cNvSpPr txBox="1"/>
          <p:nvPr/>
        </p:nvSpPr>
        <p:spPr>
          <a:xfrm>
            <a:off x="4298183" y="3232438"/>
            <a:ext cx="410877" cy="369332"/>
          </a:xfrm>
          <a:prstGeom prst="rect">
            <a:avLst/>
          </a:prstGeom>
          <a:noFill/>
        </p:spPr>
        <p:txBody>
          <a:bodyPr wrap="none" rtlCol="0">
            <a:spAutoFit/>
          </a:bodyPr>
          <a:lstStyle/>
          <a:p>
            <a:r>
              <a:rPr kumimoji="1" lang="en-US" altLang="zh-CN" dirty="0" err="1" smtClean="0"/>
              <a:t>pk</a:t>
            </a:r>
            <a:endParaRPr kumimoji="1" lang="zh-CN" altLang="en-US" dirty="0"/>
          </a:p>
        </p:txBody>
      </p:sp>
      <p:cxnSp>
        <p:nvCxnSpPr>
          <p:cNvPr id="40" name="直线箭头连接符 39"/>
          <p:cNvCxnSpPr/>
          <p:nvPr/>
        </p:nvCxnSpPr>
        <p:spPr bwMode="auto">
          <a:xfrm>
            <a:off x="7976836" y="3597372"/>
            <a:ext cx="0" cy="43792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线箭头连接符 40"/>
          <p:cNvCxnSpPr/>
          <p:nvPr/>
        </p:nvCxnSpPr>
        <p:spPr bwMode="auto">
          <a:xfrm>
            <a:off x="11413747" y="3705980"/>
            <a:ext cx="0" cy="43792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文本框 41"/>
          <p:cNvSpPr txBox="1"/>
          <p:nvPr/>
        </p:nvSpPr>
        <p:spPr>
          <a:xfrm>
            <a:off x="7772467" y="3188647"/>
            <a:ext cx="422937" cy="369332"/>
          </a:xfrm>
          <a:prstGeom prst="rect">
            <a:avLst/>
          </a:prstGeom>
          <a:noFill/>
        </p:spPr>
        <p:txBody>
          <a:bodyPr wrap="none" rtlCol="0">
            <a:spAutoFit/>
          </a:bodyPr>
          <a:lstStyle/>
          <a:p>
            <a:r>
              <a:rPr kumimoji="1" lang="en-US" altLang="zh-CN" dirty="0" smtClean="0"/>
              <a:t>p0</a:t>
            </a:r>
            <a:endParaRPr kumimoji="1" lang="zh-CN" altLang="en-US" dirty="0"/>
          </a:p>
        </p:txBody>
      </p:sp>
      <p:sp>
        <p:nvSpPr>
          <p:cNvPr id="43" name="文本框 42"/>
          <p:cNvSpPr txBox="1"/>
          <p:nvPr/>
        </p:nvSpPr>
        <p:spPr>
          <a:xfrm>
            <a:off x="11194780" y="3297255"/>
            <a:ext cx="410877" cy="369332"/>
          </a:xfrm>
          <a:prstGeom prst="rect">
            <a:avLst/>
          </a:prstGeom>
          <a:noFill/>
        </p:spPr>
        <p:txBody>
          <a:bodyPr wrap="none" rtlCol="0">
            <a:spAutoFit/>
          </a:bodyPr>
          <a:lstStyle/>
          <a:p>
            <a:r>
              <a:rPr kumimoji="1" lang="en-US" altLang="zh-CN" dirty="0" err="1" smtClean="0"/>
              <a:t>pk</a:t>
            </a:r>
            <a:endParaRPr kumimoji="1" lang="zh-CN" altLang="en-US" dirty="0"/>
          </a:p>
        </p:txBody>
      </p:sp>
      <p:sp>
        <p:nvSpPr>
          <p:cNvPr id="44" name="矩形 43"/>
          <p:cNvSpPr/>
          <p:nvPr/>
        </p:nvSpPr>
        <p:spPr bwMode="auto">
          <a:xfrm>
            <a:off x="7415697" y="3153024"/>
            <a:ext cx="4466935" cy="1094800"/>
          </a:xfrm>
          <a:prstGeom prst="rect">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115811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smtClean="0">
                <a:latin typeface="+mn-ea"/>
              </a:rPr>
              <a:t>2</a:t>
            </a:r>
            <a:r>
              <a:rPr lang="zh-CN" altLang="en-US" sz="2400" b="1" dirty="0" smtClean="0"/>
              <a:t>：</a:t>
            </a:r>
            <a:r>
              <a:rPr lang="zh-CN" altLang="en-US" sz="2400" dirty="0"/>
              <a:t>输入一个链表的头结点，反转该链表，并返回反转后链</a:t>
            </a:r>
            <a:r>
              <a:rPr lang="zh-CN" altLang="en-US" sz="2400" dirty="0" smtClean="0"/>
              <a:t>表的头结点。</a:t>
            </a:r>
            <a:endParaRPr kumimoji="1" lang="zh-CN" altLang="en-US" sz="2400" b="1" dirty="0"/>
          </a:p>
        </p:txBody>
      </p:sp>
    </p:spTree>
    <p:extLst>
      <p:ext uri="{BB962C8B-B14F-4D97-AF65-F5344CB8AC3E}">
        <p14:creationId xmlns:p14="http://schemas.microsoft.com/office/powerpoint/2010/main" val="25044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a:latin typeface="+mn-ea"/>
              </a:rPr>
              <a:t>3</a:t>
            </a:r>
            <a:r>
              <a:rPr lang="zh-CN" altLang="en-US" sz="2400" b="1" dirty="0" smtClean="0"/>
              <a:t>：</a:t>
            </a:r>
            <a:r>
              <a:rPr lang="zh-CN" altLang="en-US" sz="2400" dirty="0">
                <a:solidFill>
                  <a:srgbClr val="000000"/>
                </a:solidFill>
                <a:latin typeface="+mn-ea"/>
                <a:cs typeface="ヒラギノ角ゴ 簡体中文"/>
              </a:rPr>
              <a:t>两个单向链表，找出它们的第一个公共结点</a:t>
            </a:r>
            <a:r>
              <a:rPr lang="zh-CN" altLang="en-US" sz="2400" dirty="0" smtClean="0"/>
              <a:t>。</a:t>
            </a:r>
            <a:endParaRPr kumimoji="1" lang="zh-CN" altLang="en-US" sz="2400" b="1" dirty="0"/>
          </a:p>
        </p:txBody>
      </p:sp>
    </p:spTree>
    <p:extLst>
      <p:ext uri="{BB962C8B-B14F-4D97-AF65-F5344CB8AC3E}">
        <p14:creationId xmlns:p14="http://schemas.microsoft.com/office/powerpoint/2010/main" val="4061377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latin typeface="+mn-ea"/>
              </a:rPr>
              <a:t>3</a:t>
            </a:r>
            <a:r>
              <a:rPr lang="zh-CN" altLang="en-US" sz="2400" b="1" dirty="0"/>
              <a:t>：</a:t>
            </a:r>
            <a:r>
              <a:rPr lang="zh-CN" altLang="en-US" sz="2400" dirty="0">
                <a:solidFill>
                  <a:srgbClr val="000000"/>
                </a:solidFill>
                <a:latin typeface="+mn-ea"/>
                <a:cs typeface="ヒラギノ角ゴ 簡体中文"/>
              </a:rPr>
              <a:t>两个单向链表，找出它们的第一个公共结点</a:t>
            </a:r>
            <a:r>
              <a:rPr lang="zh-CN" altLang="en-US" sz="2400" dirty="0"/>
              <a:t>。</a:t>
            </a:r>
            <a:endParaRPr kumimoji="1" lang="zh-CN" altLang="en-US" sz="2400" b="1" dirty="0"/>
          </a:p>
        </p:txBody>
      </p:sp>
      <p:sp>
        <p:nvSpPr>
          <p:cNvPr id="3" name="矩形 2"/>
          <p:cNvSpPr/>
          <p:nvPr/>
        </p:nvSpPr>
        <p:spPr bwMode="auto">
          <a:xfrm>
            <a:off x="1605761" y="3399426"/>
            <a:ext cx="788283" cy="715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30" name="矩形 29"/>
          <p:cNvSpPr/>
          <p:nvPr/>
        </p:nvSpPr>
        <p:spPr bwMode="auto">
          <a:xfrm>
            <a:off x="2845699" y="3399426"/>
            <a:ext cx="788283" cy="715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32" name="矩形 31"/>
          <p:cNvSpPr/>
          <p:nvPr/>
        </p:nvSpPr>
        <p:spPr bwMode="auto">
          <a:xfrm>
            <a:off x="4085638" y="3399426"/>
            <a:ext cx="788283" cy="715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35" name="矩形 34"/>
          <p:cNvSpPr/>
          <p:nvPr/>
        </p:nvSpPr>
        <p:spPr bwMode="auto">
          <a:xfrm>
            <a:off x="5887595" y="4310895"/>
            <a:ext cx="788283" cy="715270"/>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5" name="矩形 44"/>
          <p:cNvSpPr/>
          <p:nvPr/>
        </p:nvSpPr>
        <p:spPr bwMode="auto">
          <a:xfrm>
            <a:off x="1568389" y="5224105"/>
            <a:ext cx="788283" cy="715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6" name="矩形 45"/>
          <p:cNvSpPr/>
          <p:nvPr/>
        </p:nvSpPr>
        <p:spPr bwMode="auto">
          <a:xfrm>
            <a:off x="2827013" y="5224105"/>
            <a:ext cx="788283" cy="715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7" name="矩形 46"/>
          <p:cNvSpPr/>
          <p:nvPr/>
        </p:nvSpPr>
        <p:spPr bwMode="auto">
          <a:xfrm>
            <a:off x="4085638" y="5224105"/>
            <a:ext cx="788283" cy="715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8" name="矩形 47"/>
          <p:cNvSpPr/>
          <p:nvPr/>
        </p:nvSpPr>
        <p:spPr bwMode="auto">
          <a:xfrm>
            <a:off x="7197310" y="4302724"/>
            <a:ext cx="788283" cy="715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9" name="矩形 48"/>
          <p:cNvSpPr/>
          <p:nvPr/>
        </p:nvSpPr>
        <p:spPr bwMode="auto">
          <a:xfrm>
            <a:off x="8653005" y="4302724"/>
            <a:ext cx="788283" cy="71527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cxnSp>
        <p:nvCxnSpPr>
          <p:cNvPr id="7" name="直线箭头连接符 6"/>
          <p:cNvCxnSpPr>
            <a:stCxn id="3" idx="3"/>
            <a:endCxn id="30" idx="1"/>
          </p:cNvCxnSpPr>
          <p:nvPr/>
        </p:nvCxnSpPr>
        <p:spPr bwMode="auto">
          <a:xfrm>
            <a:off x="2394044" y="3757061"/>
            <a:ext cx="451655"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线箭头连接符 9"/>
          <p:cNvCxnSpPr>
            <a:stCxn id="30" idx="3"/>
            <a:endCxn id="32" idx="1"/>
          </p:cNvCxnSpPr>
          <p:nvPr/>
        </p:nvCxnSpPr>
        <p:spPr bwMode="auto">
          <a:xfrm>
            <a:off x="3633982" y="3757061"/>
            <a:ext cx="45165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线箭头连接符 18"/>
          <p:cNvCxnSpPr>
            <a:stCxn id="32" idx="3"/>
            <a:endCxn id="35" idx="1"/>
          </p:cNvCxnSpPr>
          <p:nvPr/>
        </p:nvCxnSpPr>
        <p:spPr bwMode="auto">
          <a:xfrm>
            <a:off x="4873921" y="3757061"/>
            <a:ext cx="1013674" cy="91146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线箭头连接符 21"/>
          <p:cNvCxnSpPr>
            <a:stCxn id="45" idx="3"/>
            <a:endCxn id="46" idx="1"/>
          </p:cNvCxnSpPr>
          <p:nvPr/>
        </p:nvCxnSpPr>
        <p:spPr bwMode="auto">
          <a:xfrm>
            <a:off x="2356672" y="5581740"/>
            <a:ext cx="470341"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线箭头连接符 23"/>
          <p:cNvCxnSpPr>
            <a:stCxn id="46" idx="3"/>
            <a:endCxn id="47" idx="1"/>
          </p:cNvCxnSpPr>
          <p:nvPr/>
        </p:nvCxnSpPr>
        <p:spPr bwMode="auto">
          <a:xfrm>
            <a:off x="3615296" y="5581740"/>
            <a:ext cx="47034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线箭头连接符 26"/>
          <p:cNvCxnSpPr>
            <a:stCxn id="47" idx="3"/>
            <a:endCxn id="35" idx="1"/>
          </p:cNvCxnSpPr>
          <p:nvPr/>
        </p:nvCxnSpPr>
        <p:spPr bwMode="auto">
          <a:xfrm flipV="1">
            <a:off x="4873921" y="4668530"/>
            <a:ext cx="1013674" cy="91321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线箭头连接符 49"/>
          <p:cNvCxnSpPr>
            <a:stCxn id="35" idx="3"/>
            <a:endCxn id="48" idx="1"/>
          </p:cNvCxnSpPr>
          <p:nvPr/>
        </p:nvCxnSpPr>
        <p:spPr bwMode="auto">
          <a:xfrm flipV="1">
            <a:off x="6675878" y="4660359"/>
            <a:ext cx="521432" cy="817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线箭头连接符 51"/>
          <p:cNvCxnSpPr>
            <a:stCxn id="48" idx="3"/>
            <a:endCxn id="49" idx="1"/>
          </p:cNvCxnSpPr>
          <p:nvPr/>
        </p:nvCxnSpPr>
        <p:spPr bwMode="auto">
          <a:xfrm>
            <a:off x="7985593" y="4660359"/>
            <a:ext cx="66741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文本框 52"/>
          <p:cNvSpPr txBox="1"/>
          <p:nvPr/>
        </p:nvSpPr>
        <p:spPr>
          <a:xfrm>
            <a:off x="10130893" y="4481382"/>
            <a:ext cx="533169" cy="369332"/>
          </a:xfrm>
          <a:prstGeom prst="rect">
            <a:avLst/>
          </a:prstGeom>
          <a:noFill/>
        </p:spPr>
        <p:txBody>
          <a:bodyPr wrap="none" rtlCol="0">
            <a:spAutoFit/>
          </a:bodyPr>
          <a:lstStyle/>
          <a:p>
            <a:r>
              <a:rPr kumimoji="1" lang="en-US" altLang="zh-CN" dirty="0" smtClean="0"/>
              <a:t>null</a:t>
            </a:r>
            <a:endParaRPr kumimoji="1" lang="zh-CN" altLang="en-US" dirty="0"/>
          </a:p>
        </p:txBody>
      </p:sp>
      <p:cxnSp>
        <p:nvCxnSpPr>
          <p:cNvPr id="55" name="直线箭头连接符 54"/>
          <p:cNvCxnSpPr>
            <a:stCxn id="49" idx="3"/>
            <a:endCxn id="53" idx="1"/>
          </p:cNvCxnSpPr>
          <p:nvPr/>
        </p:nvCxnSpPr>
        <p:spPr bwMode="auto">
          <a:xfrm>
            <a:off x="9441288" y="4660359"/>
            <a:ext cx="689605" cy="568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49208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txBox="1">
            <a:spLocks/>
          </p:cNvSpPr>
          <p:nvPr/>
        </p:nvSpPr>
        <p:spPr bwMode="auto">
          <a:xfrm>
            <a:off x="2432105" y="2947294"/>
            <a:ext cx="7560946" cy="607427"/>
          </a:xfrm>
          <a:prstGeom prst="rect">
            <a:avLst/>
          </a:prstGeom>
          <a:noFill/>
          <a:ln w="9525">
            <a:noFill/>
            <a:miter lim="800000"/>
            <a:headEnd/>
            <a:tailEnd/>
          </a:ln>
        </p:spPr>
        <p:txBody>
          <a:bodyPr wrap="square" lIns="84662" tIns="42331" rIns="84662" bIns="42331">
            <a:spAutoFit/>
          </a:bodyPr>
          <a:lstStyle/>
          <a:p>
            <a:pPr algn="ctr">
              <a:lnSpc>
                <a:spcPct val="90000"/>
              </a:lnSpc>
            </a:pPr>
            <a:r>
              <a:rPr lang="zh-CN" altLang="en-US" sz="3700" b="1" dirty="0" smtClean="0">
                <a:solidFill>
                  <a:srgbClr val="275A66"/>
                </a:solidFill>
                <a:latin typeface="微软雅黑" pitchFamily="34" charset="-122"/>
                <a:ea typeface="微软雅黑" pitchFamily="34" charset="-122"/>
              </a:rPr>
              <a:t>二叉树</a:t>
            </a:r>
            <a:endParaRPr lang="zh-CN" altLang="en-US" sz="3700" b="1" dirty="0">
              <a:solidFill>
                <a:srgbClr val="275A66"/>
              </a:solidFill>
              <a:latin typeface="微软雅黑" pitchFamily="34" charset="-122"/>
              <a:ea typeface="微软雅黑" pitchFamily="34" charset="-122"/>
            </a:endParaRPr>
          </a:p>
        </p:txBody>
      </p:sp>
      <p:grpSp>
        <p:nvGrpSpPr>
          <p:cNvPr id="3" name="组合 2"/>
          <p:cNvGrpSpPr/>
          <p:nvPr/>
        </p:nvGrpSpPr>
        <p:grpSpPr>
          <a:xfrm>
            <a:off x="1965847" y="2153892"/>
            <a:ext cx="8630625" cy="2153892"/>
            <a:chOff x="1914144" y="1658112"/>
            <a:chExt cx="8350113" cy="2036064"/>
          </a:xfrm>
        </p:grpSpPr>
        <p:cxnSp>
          <p:nvCxnSpPr>
            <p:cNvPr id="5" name="直接连接符 4"/>
            <p:cNvCxnSpPr/>
            <p:nvPr/>
          </p:nvCxnSpPr>
          <p:spPr bwMode="auto">
            <a:xfrm flipV="1">
              <a:off x="10264257"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1926336" y="3694176"/>
              <a:ext cx="8337921"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V="1">
              <a:off x="1926336"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1914144" y="1658112"/>
              <a:ext cx="5730240"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327392" y="1658112"/>
              <a:ext cx="2936865"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4975156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t>1</a:t>
            </a:r>
            <a:r>
              <a:rPr lang="zh-CN" altLang="en-US" sz="2400" b="1" dirty="0" smtClean="0"/>
              <a:t>：定义栈</a:t>
            </a:r>
            <a:r>
              <a:rPr lang="zh-CN" altLang="en-US" sz="2400" b="1" dirty="0"/>
              <a:t>的数据结构，要求添加一个</a:t>
            </a:r>
            <a:r>
              <a:rPr lang="en-US" altLang="zh-CN" sz="2400" b="1" dirty="0"/>
              <a:t>min</a:t>
            </a:r>
            <a:r>
              <a:rPr lang="zh-CN" altLang="en-US" sz="2400" b="1" dirty="0"/>
              <a:t>函数，能够得到栈的最小元素。要求函数</a:t>
            </a:r>
            <a:r>
              <a:rPr lang="en-US" altLang="zh-CN" sz="2400" b="1" dirty="0"/>
              <a:t>min</a:t>
            </a:r>
            <a:r>
              <a:rPr lang="zh-CN" altLang="en-US" sz="2400" b="1" dirty="0"/>
              <a:t>、</a:t>
            </a:r>
            <a:r>
              <a:rPr lang="en-US" altLang="zh-CN" sz="2400" b="1" dirty="0"/>
              <a:t>push</a:t>
            </a:r>
            <a:r>
              <a:rPr lang="zh-CN" altLang="en-US" sz="2400" b="1" dirty="0"/>
              <a:t>以及</a:t>
            </a:r>
            <a:r>
              <a:rPr lang="en-US" altLang="zh-CN" sz="2400" b="1" dirty="0"/>
              <a:t>pop</a:t>
            </a:r>
            <a:r>
              <a:rPr lang="zh-CN" altLang="en-US" sz="2400" b="1" dirty="0"/>
              <a:t>的时间复杂度都是</a:t>
            </a:r>
            <a:r>
              <a:rPr lang="en-US" altLang="zh-CN" sz="2400" b="1" dirty="0"/>
              <a:t>O(1</a:t>
            </a:r>
            <a:r>
              <a:rPr lang="en-US" altLang="zh-CN" sz="2400" b="1" dirty="0" smtClean="0"/>
              <a:t>)</a:t>
            </a:r>
            <a:endParaRPr kumimoji="1" lang="zh-CN" altLang="en-US" sz="2400" b="1" dirty="0"/>
          </a:p>
        </p:txBody>
      </p:sp>
    </p:spTree>
    <p:extLst>
      <p:ext uri="{BB962C8B-B14F-4D97-AF65-F5344CB8AC3E}">
        <p14:creationId xmlns:p14="http://schemas.microsoft.com/office/powerpoint/2010/main" val="2848939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a:latin typeface="+mn-ea"/>
              </a:rPr>
              <a:t>1</a:t>
            </a:r>
            <a:r>
              <a:rPr lang="zh-CN" altLang="en-US" sz="2400" b="1" dirty="0" smtClean="0"/>
              <a:t>：</a:t>
            </a:r>
            <a:r>
              <a:rPr lang="zh-CN" altLang="en-US" sz="2400" dirty="0">
                <a:solidFill>
                  <a:srgbClr val="000000"/>
                </a:solidFill>
                <a:latin typeface="宋体"/>
                <a:cs typeface="宋体"/>
              </a:rPr>
              <a:t>输入一个整数和一棵二元树。从树的根结点开始往下访问一直到叶结点所经过的所有结点形成一条路径。打印出和与输入整数相等的所有路径</a:t>
            </a:r>
            <a:r>
              <a:rPr lang="zh-CN" altLang="en-US" sz="2400" dirty="0" smtClean="0">
                <a:solidFill>
                  <a:srgbClr val="000000"/>
                </a:solidFill>
                <a:latin typeface="宋体"/>
                <a:cs typeface="宋体"/>
              </a:rPr>
              <a:t>。</a:t>
            </a:r>
            <a:endParaRPr kumimoji="1" lang="zh-CN" altLang="en-US" sz="2400" b="1" dirty="0"/>
          </a:p>
        </p:txBody>
      </p:sp>
    </p:spTree>
    <p:extLst>
      <p:ext uri="{BB962C8B-B14F-4D97-AF65-F5344CB8AC3E}">
        <p14:creationId xmlns:p14="http://schemas.microsoft.com/office/powerpoint/2010/main" val="640168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latin typeface="+mn-ea"/>
              </a:rPr>
              <a:t>1</a:t>
            </a:r>
            <a:r>
              <a:rPr lang="zh-CN" altLang="en-US" sz="2400" b="1" dirty="0"/>
              <a:t>：</a:t>
            </a:r>
            <a:r>
              <a:rPr lang="zh-CN" altLang="en-US" sz="2400" dirty="0">
                <a:solidFill>
                  <a:srgbClr val="000000"/>
                </a:solidFill>
                <a:latin typeface="宋体"/>
                <a:cs typeface="宋体"/>
              </a:rPr>
              <a:t>输入一个整数和一棵二元树。从树的根结点开始往下访问一直到叶结点所经过的所有结点形成一条路径。打印出和与输入整数相等的所有路径。</a:t>
            </a:r>
            <a:endParaRPr kumimoji="1" lang="zh-CN" altLang="en-US" sz="2400" b="1" dirty="0"/>
          </a:p>
        </p:txBody>
      </p:sp>
      <p:sp>
        <p:nvSpPr>
          <p:cNvPr id="2" name="矩形 1"/>
          <p:cNvSpPr/>
          <p:nvPr/>
        </p:nvSpPr>
        <p:spPr bwMode="auto">
          <a:xfrm>
            <a:off x="2846575" y="3065440"/>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3" name="矩形 22"/>
          <p:cNvSpPr/>
          <p:nvPr/>
        </p:nvSpPr>
        <p:spPr bwMode="auto">
          <a:xfrm>
            <a:off x="1874943" y="4195862"/>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5" name="矩形 24"/>
          <p:cNvSpPr/>
          <p:nvPr/>
        </p:nvSpPr>
        <p:spPr bwMode="auto">
          <a:xfrm>
            <a:off x="3874846" y="4195862"/>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6" name="矩形 25"/>
          <p:cNvSpPr/>
          <p:nvPr/>
        </p:nvSpPr>
        <p:spPr bwMode="auto">
          <a:xfrm>
            <a:off x="1057465" y="5582607"/>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8" name="矩形 27"/>
          <p:cNvSpPr/>
          <p:nvPr/>
        </p:nvSpPr>
        <p:spPr bwMode="auto">
          <a:xfrm>
            <a:off x="2590235" y="5582609"/>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7</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6" name="直线箭头连接符 5"/>
          <p:cNvCxnSpPr>
            <a:stCxn id="2" idx="2"/>
            <a:endCxn id="23" idx="0"/>
          </p:cNvCxnSpPr>
          <p:nvPr/>
        </p:nvCxnSpPr>
        <p:spPr bwMode="auto">
          <a:xfrm flipH="1">
            <a:off x="2166900" y="3620139"/>
            <a:ext cx="971632" cy="5757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线箭头连接符 10"/>
          <p:cNvCxnSpPr>
            <a:stCxn id="2" idx="2"/>
            <a:endCxn id="25" idx="0"/>
          </p:cNvCxnSpPr>
          <p:nvPr/>
        </p:nvCxnSpPr>
        <p:spPr bwMode="auto">
          <a:xfrm>
            <a:off x="3138532" y="3620139"/>
            <a:ext cx="1028271" cy="5757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线箭头连接符 12"/>
          <p:cNvCxnSpPr>
            <a:stCxn id="23" idx="2"/>
            <a:endCxn id="26" idx="0"/>
          </p:cNvCxnSpPr>
          <p:nvPr/>
        </p:nvCxnSpPr>
        <p:spPr bwMode="auto">
          <a:xfrm flipH="1">
            <a:off x="1349422" y="4750561"/>
            <a:ext cx="817478" cy="8320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线箭头连接符 14"/>
          <p:cNvCxnSpPr>
            <a:stCxn id="23" idx="2"/>
            <a:endCxn id="28" idx="0"/>
          </p:cNvCxnSpPr>
          <p:nvPr/>
        </p:nvCxnSpPr>
        <p:spPr bwMode="auto">
          <a:xfrm>
            <a:off x="2166900" y="4750561"/>
            <a:ext cx="715292" cy="83204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文本框 39"/>
          <p:cNvSpPr txBox="1"/>
          <p:nvPr/>
        </p:nvSpPr>
        <p:spPr>
          <a:xfrm>
            <a:off x="6539827" y="2831883"/>
            <a:ext cx="880319" cy="369332"/>
          </a:xfrm>
          <a:prstGeom prst="rect">
            <a:avLst/>
          </a:prstGeom>
          <a:noFill/>
        </p:spPr>
        <p:txBody>
          <a:bodyPr wrap="none" rtlCol="0">
            <a:spAutoFit/>
          </a:bodyPr>
          <a:lstStyle/>
          <a:p>
            <a:r>
              <a:rPr kumimoji="1" lang="zh-CN" altLang="en-US" dirty="0" smtClean="0"/>
              <a:t>输入</a:t>
            </a:r>
            <a:r>
              <a:rPr kumimoji="1" lang="en-US" altLang="zh-CN" dirty="0" smtClean="0"/>
              <a:t>22</a:t>
            </a:r>
            <a:endParaRPr kumimoji="1" lang="zh-CN" altLang="en-US" dirty="0"/>
          </a:p>
        </p:txBody>
      </p:sp>
      <p:sp>
        <p:nvSpPr>
          <p:cNvPr id="41" name="文本框 40"/>
          <p:cNvSpPr txBox="1"/>
          <p:nvPr/>
        </p:nvSpPr>
        <p:spPr>
          <a:xfrm>
            <a:off x="6510631" y="3474165"/>
            <a:ext cx="1232654" cy="369332"/>
          </a:xfrm>
          <a:prstGeom prst="rect">
            <a:avLst/>
          </a:prstGeom>
          <a:noFill/>
        </p:spPr>
        <p:txBody>
          <a:bodyPr wrap="none" rtlCol="0">
            <a:spAutoFit/>
          </a:bodyPr>
          <a:lstStyle/>
          <a:p>
            <a:r>
              <a:rPr kumimoji="1" lang="en-US" altLang="zh-CN" dirty="0" smtClean="0"/>
              <a:t>10 -&gt; 5 -&gt; 7</a:t>
            </a:r>
            <a:endParaRPr kumimoji="1" lang="zh-CN" altLang="en-US" dirty="0"/>
          </a:p>
        </p:txBody>
      </p:sp>
      <p:sp>
        <p:nvSpPr>
          <p:cNvPr id="42" name="文本框 41"/>
          <p:cNvSpPr txBox="1"/>
          <p:nvPr/>
        </p:nvSpPr>
        <p:spPr>
          <a:xfrm>
            <a:off x="6554425" y="4131045"/>
            <a:ext cx="942648" cy="369332"/>
          </a:xfrm>
          <a:prstGeom prst="rect">
            <a:avLst/>
          </a:prstGeom>
          <a:noFill/>
        </p:spPr>
        <p:txBody>
          <a:bodyPr wrap="none" rtlCol="0">
            <a:spAutoFit/>
          </a:bodyPr>
          <a:lstStyle/>
          <a:p>
            <a:r>
              <a:rPr kumimoji="1" lang="en-US" altLang="zh-CN" dirty="0" smtClean="0"/>
              <a:t>10 -&gt; 12</a:t>
            </a:r>
            <a:endParaRPr kumimoji="1" lang="zh-CN" altLang="en-US" dirty="0"/>
          </a:p>
        </p:txBody>
      </p:sp>
      <p:sp>
        <p:nvSpPr>
          <p:cNvPr id="64" name="矩形 63"/>
          <p:cNvSpPr/>
          <p:nvPr/>
        </p:nvSpPr>
        <p:spPr bwMode="auto">
          <a:xfrm>
            <a:off x="9211229" y="3007047"/>
            <a:ext cx="1591164" cy="338658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65" name="矩形 64"/>
          <p:cNvSpPr/>
          <p:nvPr/>
        </p:nvSpPr>
        <p:spPr bwMode="auto">
          <a:xfrm>
            <a:off x="9637777" y="5561580"/>
            <a:ext cx="715294" cy="394128"/>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66" name="矩形 65"/>
          <p:cNvSpPr/>
          <p:nvPr/>
        </p:nvSpPr>
        <p:spPr bwMode="auto">
          <a:xfrm>
            <a:off x="9637777" y="4857603"/>
            <a:ext cx="715294" cy="394128"/>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67" name="矩形 66"/>
          <p:cNvSpPr/>
          <p:nvPr/>
        </p:nvSpPr>
        <p:spPr bwMode="auto">
          <a:xfrm>
            <a:off x="9637777" y="4153626"/>
            <a:ext cx="715294" cy="394128"/>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68" name="矩形 67"/>
          <p:cNvSpPr/>
          <p:nvPr/>
        </p:nvSpPr>
        <p:spPr bwMode="auto">
          <a:xfrm>
            <a:off x="9637777" y="3449649"/>
            <a:ext cx="715294" cy="394128"/>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7</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792041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zh-CN" altLang="zh-CN" sz="2400" b="1" dirty="0"/>
              <a:t>2</a:t>
            </a:r>
            <a:r>
              <a:rPr lang="zh-CN" altLang="en-US" sz="2400" b="1" dirty="0" smtClean="0"/>
              <a:t>：</a:t>
            </a:r>
            <a:r>
              <a:rPr lang="zh-CN" altLang="en-US" sz="2400" dirty="0">
                <a:solidFill>
                  <a:srgbClr val="000000"/>
                </a:solidFill>
                <a:latin typeface="宋体"/>
                <a:cs typeface="宋体"/>
              </a:rPr>
              <a:t>输入n个整数，输出其中最小的k个</a:t>
            </a:r>
            <a:r>
              <a:rPr lang="zh-CN" altLang="en-US" sz="2400" dirty="0" smtClean="0">
                <a:solidFill>
                  <a:srgbClr val="000000"/>
                </a:solidFill>
                <a:latin typeface="宋体"/>
                <a:cs typeface="宋体"/>
              </a:rPr>
              <a:t>。</a:t>
            </a:r>
            <a:endParaRPr kumimoji="1" lang="zh-CN" altLang="en-US" sz="2400" b="1" dirty="0"/>
          </a:p>
        </p:txBody>
      </p:sp>
    </p:spTree>
    <p:extLst>
      <p:ext uri="{BB962C8B-B14F-4D97-AF65-F5344CB8AC3E}">
        <p14:creationId xmlns:p14="http://schemas.microsoft.com/office/powerpoint/2010/main" val="1900239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zh-CN" altLang="zh-CN" sz="2400" b="1" dirty="0"/>
              <a:t>2</a:t>
            </a:r>
            <a:r>
              <a:rPr lang="zh-CN" altLang="en-US" sz="2400" b="1" dirty="0"/>
              <a:t>：</a:t>
            </a:r>
            <a:r>
              <a:rPr lang="zh-CN" altLang="en-US" sz="2400" dirty="0">
                <a:solidFill>
                  <a:srgbClr val="000000"/>
                </a:solidFill>
                <a:latin typeface="宋体"/>
                <a:cs typeface="宋体"/>
              </a:rPr>
              <a:t>输入n个整数，输出其中最小的k个。</a:t>
            </a:r>
            <a:endParaRPr kumimoji="1" lang="zh-CN" altLang="en-US" sz="2400" b="1" dirty="0"/>
          </a:p>
        </p:txBody>
      </p:sp>
      <p:sp>
        <p:nvSpPr>
          <p:cNvPr id="2" name="矩形 1"/>
          <p:cNvSpPr/>
          <p:nvPr/>
        </p:nvSpPr>
        <p:spPr bwMode="auto">
          <a:xfrm>
            <a:off x="2846575" y="3065440"/>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3" name="矩形 22"/>
          <p:cNvSpPr/>
          <p:nvPr/>
        </p:nvSpPr>
        <p:spPr bwMode="auto">
          <a:xfrm>
            <a:off x="1874943" y="4195862"/>
            <a:ext cx="583913" cy="554699"/>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5" name="矩形 24"/>
          <p:cNvSpPr/>
          <p:nvPr/>
        </p:nvSpPr>
        <p:spPr bwMode="auto">
          <a:xfrm>
            <a:off x="3874846" y="4195862"/>
            <a:ext cx="583913" cy="554699"/>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6" name="矩形 25"/>
          <p:cNvSpPr/>
          <p:nvPr/>
        </p:nvSpPr>
        <p:spPr bwMode="auto">
          <a:xfrm>
            <a:off x="1057465" y="5582607"/>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8" name="矩形 27"/>
          <p:cNvSpPr/>
          <p:nvPr/>
        </p:nvSpPr>
        <p:spPr bwMode="auto">
          <a:xfrm>
            <a:off x="2590235" y="5582609"/>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7</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6" name="直线箭头连接符 5"/>
          <p:cNvCxnSpPr>
            <a:stCxn id="2" idx="2"/>
            <a:endCxn id="23" idx="0"/>
          </p:cNvCxnSpPr>
          <p:nvPr/>
        </p:nvCxnSpPr>
        <p:spPr bwMode="auto">
          <a:xfrm flipH="1">
            <a:off x="2166900" y="3620139"/>
            <a:ext cx="971632" cy="5757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线箭头连接符 10"/>
          <p:cNvCxnSpPr>
            <a:stCxn id="2" idx="2"/>
            <a:endCxn id="25" idx="0"/>
          </p:cNvCxnSpPr>
          <p:nvPr/>
        </p:nvCxnSpPr>
        <p:spPr bwMode="auto">
          <a:xfrm>
            <a:off x="3138532" y="3620139"/>
            <a:ext cx="1028271" cy="5757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线箭头连接符 12"/>
          <p:cNvCxnSpPr>
            <a:stCxn id="23" idx="2"/>
            <a:endCxn id="26" idx="0"/>
          </p:cNvCxnSpPr>
          <p:nvPr/>
        </p:nvCxnSpPr>
        <p:spPr bwMode="auto">
          <a:xfrm flipH="1">
            <a:off x="1349422" y="4750561"/>
            <a:ext cx="817478" cy="8320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线箭头连接符 14"/>
          <p:cNvCxnSpPr>
            <a:stCxn id="23" idx="2"/>
            <a:endCxn id="28" idx="0"/>
          </p:cNvCxnSpPr>
          <p:nvPr/>
        </p:nvCxnSpPr>
        <p:spPr bwMode="auto">
          <a:xfrm>
            <a:off x="2166900" y="4750561"/>
            <a:ext cx="715292" cy="83204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p:cNvSpPr txBox="1"/>
          <p:nvPr/>
        </p:nvSpPr>
        <p:spPr>
          <a:xfrm>
            <a:off x="6265899" y="2163031"/>
            <a:ext cx="1642134" cy="369332"/>
          </a:xfrm>
          <a:prstGeom prst="rect">
            <a:avLst/>
          </a:prstGeom>
          <a:noFill/>
        </p:spPr>
        <p:txBody>
          <a:bodyPr wrap="none" rtlCol="0">
            <a:spAutoFit/>
          </a:bodyPr>
          <a:lstStyle/>
          <a:p>
            <a:r>
              <a:rPr kumimoji="1" lang="zh-CN" altLang="en-US" dirty="0" smtClean="0"/>
              <a:t>红黑树</a:t>
            </a:r>
            <a:r>
              <a:rPr kumimoji="1" lang="en-US" altLang="zh-CN" dirty="0" smtClean="0"/>
              <a:t> </a:t>
            </a:r>
            <a:r>
              <a:rPr kumimoji="1" lang="en-US" altLang="zh-CN" dirty="0" err="1" smtClean="0"/>
              <a:t>nlog</a:t>
            </a:r>
            <a:r>
              <a:rPr kumimoji="1" lang="en-US" altLang="zh-CN" dirty="0" smtClean="0"/>
              <a:t>(k)</a:t>
            </a:r>
            <a:endParaRPr kumimoji="1" lang="zh-CN" altLang="en-US" dirty="0"/>
          </a:p>
        </p:txBody>
      </p:sp>
      <p:sp>
        <p:nvSpPr>
          <p:cNvPr id="21" name="矩形 20"/>
          <p:cNvSpPr/>
          <p:nvPr/>
        </p:nvSpPr>
        <p:spPr bwMode="auto">
          <a:xfrm>
            <a:off x="3803962" y="6371742"/>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dirty="0" smtClean="0"/>
              <a:t>null</a:t>
            </a:r>
            <a:endParaRPr kumimoji="0" lang="zh-CN" altLang="en-US" sz="1800" b="0" i="0" u="none" strike="noStrike" cap="none" normalizeH="0" baseline="0" dirty="0" smtClean="0">
              <a:ln>
                <a:noFill/>
              </a:ln>
              <a:effectLst/>
              <a:latin typeface="Calibri" pitchFamily="34" charset="0"/>
              <a:ea typeface="宋体" pitchFamily="2" charset="-122"/>
            </a:endParaRPr>
          </a:p>
        </p:txBody>
      </p:sp>
      <p:cxnSp>
        <p:nvCxnSpPr>
          <p:cNvPr id="7" name="直线箭头连接符 6"/>
          <p:cNvCxnSpPr>
            <a:stCxn id="28" idx="2"/>
            <a:endCxn id="21" idx="1"/>
          </p:cNvCxnSpPr>
          <p:nvPr/>
        </p:nvCxnSpPr>
        <p:spPr bwMode="auto">
          <a:xfrm>
            <a:off x="2882192" y="6137308"/>
            <a:ext cx="921770" cy="5117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线箭头连接符 8"/>
          <p:cNvCxnSpPr>
            <a:stCxn id="26" idx="2"/>
            <a:endCxn id="21" idx="1"/>
          </p:cNvCxnSpPr>
          <p:nvPr/>
        </p:nvCxnSpPr>
        <p:spPr bwMode="auto">
          <a:xfrm>
            <a:off x="1349422" y="6137306"/>
            <a:ext cx="2454540" cy="51178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线箭头连接符 11"/>
          <p:cNvCxnSpPr>
            <a:stCxn id="25" idx="2"/>
            <a:endCxn id="21" idx="0"/>
          </p:cNvCxnSpPr>
          <p:nvPr/>
        </p:nvCxnSpPr>
        <p:spPr bwMode="auto">
          <a:xfrm flipH="1">
            <a:off x="4095919" y="4750561"/>
            <a:ext cx="70884" cy="162118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文本框 26"/>
          <p:cNvSpPr txBox="1"/>
          <p:nvPr/>
        </p:nvSpPr>
        <p:spPr>
          <a:xfrm>
            <a:off x="6221414" y="3296536"/>
            <a:ext cx="6123313" cy="2562240"/>
          </a:xfrm>
          <a:prstGeom prst="rect">
            <a:avLst/>
          </a:prstGeom>
          <a:noFill/>
        </p:spPr>
        <p:txBody>
          <a:bodyPr wrap="square" numCol="1" rtlCol="0">
            <a:spAutoFit/>
          </a:bodyPr>
          <a:lstStyle/>
          <a:p>
            <a:pPr>
              <a:lnSpc>
                <a:spcPct val="150000"/>
              </a:lnSpc>
            </a:pPr>
            <a:r>
              <a:rPr lang="en-US" altLang="zh-CN" dirty="0"/>
              <a:t>① </a:t>
            </a:r>
            <a:r>
              <a:rPr lang="zh-CN" altLang="en-US" dirty="0"/>
              <a:t>根结点和叶结点是黑色的</a:t>
            </a:r>
            <a:r>
              <a:rPr lang="zh-CN" altLang="en-US" dirty="0" smtClean="0"/>
              <a:t>；</a:t>
            </a:r>
            <a:endParaRPr lang="zh-CN" altLang="en-US" dirty="0"/>
          </a:p>
          <a:p>
            <a:pPr>
              <a:lnSpc>
                <a:spcPct val="150000"/>
              </a:lnSpc>
            </a:pPr>
            <a:r>
              <a:rPr lang="en-US" altLang="zh-CN" dirty="0"/>
              <a:t>② </a:t>
            </a:r>
            <a:r>
              <a:rPr lang="zh-CN" altLang="en-US" dirty="0"/>
              <a:t>红色结点的子结点必是黑色的</a:t>
            </a:r>
            <a:r>
              <a:rPr lang="zh-CN" altLang="en-US" dirty="0" smtClean="0"/>
              <a:t>；</a:t>
            </a:r>
            <a:endParaRPr lang="zh-CN" altLang="en-US" dirty="0"/>
          </a:p>
          <a:p>
            <a:pPr>
              <a:lnSpc>
                <a:spcPct val="150000"/>
              </a:lnSpc>
            </a:pPr>
            <a:r>
              <a:rPr lang="en-US" altLang="zh-CN" dirty="0"/>
              <a:t>③ </a:t>
            </a:r>
            <a:r>
              <a:rPr lang="zh-CN" altLang="en-US" dirty="0"/>
              <a:t>任何一个结点到其所有后代叶结点的简单路径包含相同数目的黑色结点，并称这个黑色结点的数目（不包含出发结点）为</a:t>
            </a:r>
            <a:r>
              <a:rPr lang="zh-CN" altLang="en-US" b="1" dirty="0"/>
              <a:t>黑高</a:t>
            </a:r>
            <a:r>
              <a:rPr lang="zh-CN" altLang="en-US" dirty="0"/>
              <a:t>（</a:t>
            </a:r>
            <a:r>
              <a:rPr lang="en-US" altLang="zh-CN" dirty="0"/>
              <a:t>black-height</a:t>
            </a:r>
            <a:r>
              <a:rPr lang="zh-CN" altLang="en-US" dirty="0"/>
              <a:t>，用</a:t>
            </a:r>
            <a:r>
              <a:rPr lang="en-US" altLang="zh-CN" dirty="0" err="1"/>
              <a:t>bh</a:t>
            </a:r>
            <a:r>
              <a:rPr lang="en-US" altLang="zh-CN" dirty="0"/>
              <a:t>(x)</a:t>
            </a:r>
            <a:r>
              <a:rPr lang="zh-CN" altLang="en-US" dirty="0"/>
              <a:t>表示，红黑树的黑高为根结点的黑高）。</a:t>
            </a:r>
            <a:endParaRPr kumimoji="1" lang="zh-CN" altLang="en-US" dirty="0"/>
          </a:p>
        </p:txBody>
      </p:sp>
    </p:spTree>
    <p:extLst>
      <p:ext uri="{BB962C8B-B14F-4D97-AF65-F5344CB8AC3E}">
        <p14:creationId xmlns:p14="http://schemas.microsoft.com/office/powerpoint/2010/main" val="34155527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a:latin typeface="+mn-ea"/>
              </a:rPr>
              <a:t>3</a:t>
            </a:r>
            <a:r>
              <a:rPr lang="zh-CN" altLang="en-US" sz="2400" b="1" dirty="0" smtClean="0"/>
              <a:t>：</a:t>
            </a:r>
            <a:r>
              <a:rPr lang="zh-CN" altLang="en-US" sz="2400" dirty="0">
                <a:solidFill>
                  <a:srgbClr val="000000"/>
                </a:solidFill>
                <a:latin typeface="宋体"/>
                <a:cs typeface="宋体"/>
              </a:rPr>
              <a:t>输入一个整数数组，判断该数组是不是某二元查找树的后序遍历的结果。如果是返回true，否则返回false</a:t>
            </a:r>
            <a:r>
              <a:rPr lang="zh-CN" altLang="en-US" sz="2400" dirty="0" smtClean="0">
                <a:solidFill>
                  <a:srgbClr val="000000"/>
                </a:solidFill>
                <a:latin typeface="宋体"/>
                <a:cs typeface="宋体"/>
              </a:rPr>
              <a:t>。</a:t>
            </a:r>
            <a:endParaRPr kumimoji="1" lang="zh-CN" altLang="en-US" sz="2400" b="1" dirty="0"/>
          </a:p>
        </p:txBody>
      </p:sp>
    </p:spTree>
    <p:extLst>
      <p:ext uri="{BB962C8B-B14F-4D97-AF65-F5344CB8AC3E}">
        <p14:creationId xmlns:p14="http://schemas.microsoft.com/office/powerpoint/2010/main" val="2916014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23634" y="1415590"/>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en-US" altLang="zh-CN" sz="2400" b="1" dirty="0">
                <a:latin typeface="+mn-ea"/>
              </a:rPr>
              <a:t>3</a:t>
            </a:r>
            <a:r>
              <a:rPr lang="zh-CN" altLang="en-US" sz="2400" b="1" dirty="0"/>
              <a:t>：</a:t>
            </a:r>
            <a:r>
              <a:rPr lang="zh-CN" altLang="en-US" sz="2400" dirty="0">
                <a:solidFill>
                  <a:srgbClr val="000000"/>
                </a:solidFill>
                <a:latin typeface="宋体"/>
                <a:cs typeface="宋体"/>
              </a:rPr>
              <a:t>输入一个整数数组，判断该数组是不是某二元查找树的后序遍历的结果。如果是返回true，否则返回false。</a:t>
            </a:r>
            <a:endParaRPr kumimoji="1" lang="zh-CN" altLang="en-US" sz="2400" b="1" dirty="0"/>
          </a:p>
        </p:txBody>
      </p:sp>
      <p:sp>
        <p:nvSpPr>
          <p:cNvPr id="2" name="矩形 1"/>
          <p:cNvSpPr/>
          <p:nvPr/>
        </p:nvSpPr>
        <p:spPr bwMode="auto">
          <a:xfrm>
            <a:off x="2846575" y="3065440"/>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10</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3" name="矩形 22"/>
          <p:cNvSpPr/>
          <p:nvPr/>
        </p:nvSpPr>
        <p:spPr bwMode="auto">
          <a:xfrm>
            <a:off x="1874943" y="4195862"/>
            <a:ext cx="583913" cy="554699"/>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5</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5" name="矩形 24"/>
          <p:cNvSpPr/>
          <p:nvPr/>
        </p:nvSpPr>
        <p:spPr bwMode="auto">
          <a:xfrm>
            <a:off x="3874846" y="4195862"/>
            <a:ext cx="583913" cy="554699"/>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12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6" name="矩形 25"/>
          <p:cNvSpPr/>
          <p:nvPr/>
        </p:nvSpPr>
        <p:spPr bwMode="auto">
          <a:xfrm>
            <a:off x="1057465" y="5582607"/>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4</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8" name="矩形 27"/>
          <p:cNvSpPr/>
          <p:nvPr/>
        </p:nvSpPr>
        <p:spPr bwMode="auto">
          <a:xfrm>
            <a:off x="2590235" y="5582609"/>
            <a:ext cx="583913" cy="55469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7</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6" name="直线箭头连接符 5"/>
          <p:cNvCxnSpPr>
            <a:stCxn id="2" idx="2"/>
            <a:endCxn id="23" idx="0"/>
          </p:cNvCxnSpPr>
          <p:nvPr/>
        </p:nvCxnSpPr>
        <p:spPr bwMode="auto">
          <a:xfrm flipH="1">
            <a:off x="2166900" y="3620139"/>
            <a:ext cx="971632" cy="5757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线箭头连接符 10"/>
          <p:cNvCxnSpPr>
            <a:stCxn id="2" idx="2"/>
            <a:endCxn id="25" idx="0"/>
          </p:cNvCxnSpPr>
          <p:nvPr/>
        </p:nvCxnSpPr>
        <p:spPr bwMode="auto">
          <a:xfrm>
            <a:off x="3138532" y="3620139"/>
            <a:ext cx="1028271" cy="5757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线箭头连接符 12"/>
          <p:cNvCxnSpPr>
            <a:stCxn id="23" idx="2"/>
            <a:endCxn id="26" idx="0"/>
          </p:cNvCxnSpPr>
          <p:nvPr/>
        </p:nvCxnSpPr>
        <p:spPr bwMode="auto">
          <a:xfrm flipH="1">
            <a:off x="1349422" y="4750561"/>
            <a:ext cx="817478" cy="8320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线箭头连接符 14"/>
          <p:cNvCxnSpPr>
            <a:stCxn id="23" idx="2"/>
            <a:endCxn id="28" idx="0"/>
          </p:cNvCxnSpPr>
          <p:nvPr/>
        </p:nvCxnSpPr>
        <p:spPr bwMode="auto">
          <a:xfrm>
            <a:off x="2166900" y="4750561"/>
            <a:ext cx="715292" cy="83204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6949706" y="4730757"/>
            <a:ext cx="2366528" cy="369332"/>
          </a:xfrm>
          <a:prstGeom prst="rect">
            <a:avLst/>
          </a:prstGeom>
          <a:noFill/>
        </p:spPr>
        <p:txBody>
          <a:bodyPr wrap="none" rtlCol="0">
            <a:spAutoFit/>
          </a:bodyPr>
          <a:lstStyle/>
          <a:p>
            <a:r>
              <a:rPr kumimoji="1" lang="zh-CN" altLang="en-US" dirty="0" smtClean="0"/>
              <a:t>中序遍历：</a:t>
            </a:r>
            <a:r>
              <a:rPr kumimoji="1" lang="en-US" altLang="zh-CN" dirty="0" smtClean="0"/>
              <a:t>4 5 7 10 12</a:t>
            </a:r>
            <a:endParaRPr kumimoji="1" lang="zh-CN" altLang="en-US" dirty="0"/>
          </a:p>
        </p:txBody>
      </p:sp>
      <p:sp>
        <p:nvSpPr>
          <p:cNvPr id="19" name="文本框 18"/>
          <p:cNvSpPr txBox="1"/>
          <p:nvPr/>
        </p:nvSpPr>
        <p:spPr>
          <a:xfrm>
            <a:off x="6948598" y="3724889"/>
            <a:ext cx="2366528" cy="369332"/>
          </a:xfrm>
          <a:prstGeom prst="rect">
            <a:avLst/>
          </a:prstGeom>
          <a:noFill/>
        </p:spPr>
        <p:txBody>
          <a:bodyPr wrap="none" rtlCol="0">
            <a:spAutoFit/>
          </a:bodyPr>
          <a:lstStyle/>
          <a:p>
            <a:r>
              <a:rPr kumimoji="1" lang="zh-CN" altLang="en-US" dirty="0" smtClean="0"/>
              <a:t>前序遍历：</a:t>
            </a:r>
            <a:r>
              <a:rPr kumimoji="1" lang="en-US" altLang="zh-CN" dirty="0" smtClean="0"/>
              <a:t>10 5 4 7 12</a:t>
            </a:r>
            <a:endParaRPr kumimoji="1" lang="zh-CN" altLang="en-US" dirty="0"/>
          </a:p>
        </p:txBody>
      </p:sp>
      <p:sp>
        <p:nvSpPr>
          <p:cNvPr id="20" name="文本框 19"/>
          <p:cNvSpPr txBox="1"/>
          <p:nvPr/>
        </p:nvSpPr>
        <p:spPr>
          <a:xfrm>
            <a:off x="6948598" y="5832100"/>
            <a:ext cx="2366528" cy="369332"/>
          </a:xfrm>
          <a:prstGeom prst="rect">
            <a:avLst/>
          </a:prstGeom>
          <a:noFill/>
        </p:spPr>
        <p:txBody>
          <a:bodyPr wrap="none" rtlCol="0">
            <a:spAutoFit/>
          </a:bodyPr>
          <a:lstStyle/>
          <a:p>
            <a:r>
              <a:rPr kumimoji="1" lang="zh-CN" altLang="en-US" dirty="0" smtClean="0"/>
              <a:t>后序遍历：</a:t>
            </a:r>
            <a:r>
              <a:rPr kumimoji="1" lang="en-US" altLang="zh-CN" dirty="0" smtClean="0"/>
              <a:t>4 7 5 12 10</a:t>
            </a:r>
            <a:endParaRPr kumimoji="1" lang="zh-CN" altLang="en-US" dirty="0"/>
          </a:p>
        </p:txBody>
      </p:sp>
      <p:sp>
        <p:nvSpPr>
          <p:cNvPr id="10" name="文本框 9"/>
          <p:cNvSpPr txBox="1"/>
          <p:nvPr/>
        </p:nvSpPr>
        <p:spPr>
          <a:xfrm>
            <a:off x="9950081" y="3781815"/>
            <a:ext cx="1107996" cy="369332"/>
          </a:xfrm>
          <a:prstGeom prst="rect">
            <a:avLst/>
          </a:prstGeom>
          <a:noFill/>
        </p:spPr>
        <p:txBody>
          <a:bodyPr wrap="none" rtlCol="0">
            <a:spAutoFit/>
          </a:bodyPr>
          <a:lstStyle/>
          <a:p>
            <a:r>
              <a:rPr kumimoji="1" lang="zh-CN" altLang="en-US" dirty="0" smtClean="0"/>
              <a:t>根</a:t>
            </a:r>
            <a:r>
              <a:rPr kumimoji="1" lang="en-US" altLang="zh-CN" dirty="0" smtClean="0"/>
              <a:t> </a:t>
            </a:r>
            <a:r>
              <a:rPr kumimoji="1" lang="zh-CN" altLang="en-US" dirty="0" smtClean="0"/>
              <a:t>左</a:t>
            </a:r>
            <a:r>
              <a:rPr kumimoji="1" lang="en-US" altLang="zh-CN" dirty="0" smtClean="0"/>
              <a:t> </a:t>
            </a:r>
            <a:r>
              <a:rPr kumimoji="1" lang="zh-CN" altLang="en-US" dirty="0" smtClean="0"/>
              <a:t>右</a:t>
            </a:r>
            <a:endParaRPr kumimoji="1" lang="zh-CN" altLang="en-US" dirty="0"/>
          </a:p>
        </p:txBody>
      </p:sp>
      <p:sp>
        <p:nvSpPr>
          <p:cNvPr id="24" name="文本框 23"/>
          <p:cNvSpPr txBox="1"/>
          <p:nvPr/>
        </p:nvSpPr>
        <p:spPr>
          <a:xfrm>
            <a:off x="9950081" y="4729653"/>
            <a:ext cx="1107996" cy="369332"/>
          </a:xfrm>
          <a:prstGeom prst="rect">
            <a:avLst/>
          </a:prstGeom>
          <a:noFill/>
        </p:spPr>
        <p:txBody>
          <a:bodyPr wrap="none" rtlCol="0">
            <a:spAutoFit/>
          </a:bodyPr>
          <a:lstStyle/>
          <a:p>
            <a:r>
              <a:rPr kumimoji="1" lang="zh-CN" altLang="en-US" dirty="0" smtClean="0"/>
              <a:t>左</a:t>
            </a:r>
            <a:r>
              <a:rPr kumimoji="1" lang="en-US" altLang="zh-CN" dirty="0" smtClean="0"/>
              <a:t> </a:t>
            </a:r>
            <a:r>
              <a:rPr kumimoji="1" lang="zh-CN" altLang="en-US" dirty="0" smtClean="0"/>
              <a:t>根</a:t>
            </a:r>
            <a:r>
              <a:rPr kumimoji="1" lang="en-US" altLang="zh-CN" dirty="0" smtClean="0"/>
              <a:t> </a:t>
            </a:r>
            <a:r>
              <a:rPr kumimoji="1" lang="zh-CN" altLang="en-US" dirty="0" smtClean="0"/>
              <a:t>右</a:t>
            </a:r>
            <a:endParaRPr kumimoji="1" lang="zh-CN" altLang="en-US" dirty="0"/>
          </a:p>
        </p:txBody>
      </p:sp>
      <p:sp>
        <p:nvSpPr>
          <p:cNvPr id="29" name="文本框 28"/>
          <p:cNvSpPr txBox="1"/>
          <p:nvPr/>
        </p:nvSpPr>
        <p:spPr>
          <a:xfrm>
            <a:off x="9950081" y="5872861"/>
            <a:ext cx="1107996" cy="369332"/>
          </a:xfrm>
          <a:prstGeom prst="rect">
            <a:avLst/>
          </a:prstGeom>
          <a:noFill/>
        </p:spPr>
        <p:txBody>
          <a:bodyPr wrap="none" rtlCol="0">
            <a:spAutoFit/>
          </a:bodyPr>
          <a:lstStyle/>
          <a:p>
            <a:r>
              <a:rPr kumimoji="1" lang="zh-CN" altLang="en-US" dirty="0" smtClean="0"/>
              <a:t>左</a:t>
            </a:r>
            <a:r>
              <a:rPr kumimoji="1" lang="en-US" altLang="zh-CN" dirty="0" smtClean="0"/>
              <a:t> </a:t>
            </a:r>
            <a:r>
              <a:rPr kumimoji="1" lang="zh-CN" altLang="en-US" dirty="0" smtClean="0"/>
              <a:t>右</a:t>
            </a:r>
            <a:r>
              <a:rPr kumimoji="1" lang="en-US" altLang="zh-CN" dirty="0" smtClean="0"/>
              <a:t> </a:t>
            </a:r>
            <a:r>
              <a:rPr kumimoji="1" lang="zh-CN" altLang="en-US" dirty="0" smtClean="0"/>
              <a:t>根</a:t>
            </a:r>
            <a:endParaRPr kumimoji="1" lang="zh-CN" altLang="en-US" dirty="0"/>
          </a:p>
        </p:txBody>
      </p:sp>
    </p:spTree>
    <p:extLst>
      <p:ext uri="{BB962C8B-B14F-4D97-AF65-F5344CB8AC3E}">
        <p14:creationId xmlns:p14="http://schemas.microsoft.com/office/powerpoint/2010/main" val="4233269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txBox="1">
            <a:spLocks/>
          </p:cNvSpPr>
          <p:nvPr/>
        </p:nvSpPr>
        <p:spPr bwMode="auto">
          <a:xfrm>
            <a:off x="2432105" y="2947294"/>
            <a:ext cx="7560946" cy="607427"/>
          </a:xfrm>
          <a:prstGeom prst="rect">
            <a:avLst/>
          </a:prstGeom>
          <a:noFill/>
          <a:ln w="9525">
            <a:noFill/>
            <a:miter lim="800000"/>
            <a:headEnd/>
            <a:tailEnd/>
          </a:ln>
        </p:spPr>
        <p:txBody>
          <a:bodyPr wrap="square" lIns="84662" tIns="42331" rIns="84662" bIns="42331">
            <a:spAutoFit/>
          </a:bodyPr>
          <a:lstStyle/>
          <a:p>
            <a:pPr algn="ctr">
              <a:lnSpc>
                <a:spcPct val="90000"/>
              </a:lnSpc>
            </a:pPr>
            <a:r>
              <a:rPr lang="en-US" altLang="zh-CN" sz="3700" b="1" dirty="0" smtClean="0">
                <a:solidFill>
                  <a:srgbClr val="275A66"/>
                </a:solidFill>
                <a:latin typeface="微软雅黑" pitchFamily="34" charset="-122"/>
                <a:ea typeface="微软雅黑" pitchFamily="34" charset="-122"/>
              </a:rPr>
              <a:t>To Be Continued!</a:t>
            </a:r>
            <a:endParaRPr lang="zh-CN" altLang="en-US" sz="3700" b="1" dirty="0">
              <a:solidFill>
                <a:srgbClr val="275A66"/>
              </a:solidFill>
              <a:latin typeface="微软雅黑" pitchFamily="34" charset="-122"/>
              <a:ea typeface="微软雅黑" pitchFamily="34" charset="-122"/>
            </a:endParaRPr>
          </a:p>
        </p:txBody>
      </p:sp>
      <p:grpSp>
        <p:nvGrpSpPr>
          <p:cNvPr id="3" name="组合 2"/>
          <p:cNvGrpSpPr/>
          <p:nvPr/>
        </p:nvGrpSpPr>
        <p:grpSpPr>
          <a:xfrm>
            <a:off x="1965847" y="2153892"/>
            <a:ext cx="8630625" cy="2153892"/>
            <a:chOff x="1914144" y="1658112"/>
            <a:chExt cx="8350113" cy="2036064"/>
          </a:xfrm>
        </p:grpSpPr>
        <p:cxnSp>
          <p:nvCxnSpPr>
            <p:cNvPr id="5" name="直接连接符 4"/>
            <p:cNvCxnSpPr/>
            <p:nvPr/>
          </p:nvCxnSpPr>
          <p:spPr bwMode="auto">
            <a:xfrm flipV="1">
              <a:off x="10264257"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1926336" y="3694176"/>
              <a:ext cx="8337921"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V="1">
              <a:off x="1926336" y="1658112"/>
              <a:ext cx="0" cy="20360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1914144" y="1658112"/>
              <a:ext cx="5730240"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327392" y="1658112"/>
              <a:ext cx="2936865"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36864" y="1098075"/>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t>1</a:t>
            </a:r>
            <a:r>
              <a:rPr lang="zh-CN" altLang="en-US" sz="2400" b="1" dirty="0" smtClean="0"/>
              <a:t>：定义栈</a:t>
            </a:r>
            <a:r>
              <a:rPr lang="zh-CN" altLang="en-US" sz="2400" b="1" dirty="0"/>
              <a:t>的数据结构，要求添加一个</a:t>
            </a:r>
            <a:r>
              <a:rPr lang="en-US" altLang="zh-CN" sz="2400" b="1" dirty="0"/>
              <a:t>min</a:t>
            </a:r>
            <a:r>
              <a:rPr lang="zh-CN" altLang="en-US" sz="2400" b="1" dirty="0"/>
              <a:t>函数，能够得到栈的最小元素。要求函数</a:t>
            </a:r>
            <a:r>
              <a:rPr lang="en-US" altLang="zh-CN" sz="2400" b="1" dirty="0"/>
              <a:t>min</a:t>
            </a:r>
            <a:r>
              <a:rPr lang="zh-CN" altLang="en-US" sz="2400" b="1" dirty="0"/>
              <a:t>、</a:t>
            </a:r>
            <a:r>
              <a:rPr lang="en-US" altLang="zh-CN" sz="2400" b="1" dirty="0"/>
              <a:t>push</a:t>
            </a:r>
            <a:r>
              <a:rPr lang="zh-CN" altLang="en-US" sz="2400" b="1" dirty="0"/>
              <a:t>以及</a:t>
            </a:r>
            <a:r>
              <a:rPr lang="en-US" altLang="zh-CN" sz="2400" b="1" dirty="0"/>
              <a:t>pop</a:t>
            </a:r>
            <a:r>
              <a:rPr lang="zh-CN" altLang="en-US" sz="2400" b="1" dirty="0"/>
              <a:t>的时间复杂度都是</a:t>
            </a:r>
            <a:r>
              <a:rPr lang="en-US" altLang="zh-CN" sz="2400" b="1" dirty="0"/>
              <a:t>O(1</a:t>
            </a:r>
            <a:r>
              <a:rPr lang="en-US" altLang="zh-CN" sz="2400" b="1" dirty="0" smtClean="0"/>
              <a:t>)</a:t>
            </a:r>
            <a:endParaRPr kumimoji="1" lang="zh-CN" altLang="en-US" sz="2400" b="1" dirty="0"/>
          </a:p>
        </p:txBody>
      </p:sp>
      <p:sp>
        <p:nvSpPr>
          <p:cNvPr id="6" name="矩形 5"/>
          <p:cNvSpPr/>
          <p:nvPr/>
        </p:nvSpPr>
        <p:spPr bwMode="auto">
          <a:xfrm>
            <a:off x="5040630" y="3479430"/>
            <a:ext cx="1680210" cy="337359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7" name="矩形 6"/>
          <p:cNvSpPr/>
          <p:nvPr/>
        </p:nvSpPr>
        <p:spPr bwMode="auto">
          <a:xfrm>
            <a:off x="8387820" y="3479428"/>
            <a:ext cx="1706670" cy="3373591"/>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8" name="矩形 7"/>
          <p:cNvSpPr/>
          <p:nvPr/>
        </p:nvSpPr>
        <p:spPr bwMode="auto">
          <a:xfrm>
            <a:off x="5437530" y="3691105"/>
            <a:ext cx="9144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an</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9" name="矩形 8"/>
          <p:cNvSpPr/>
          <p:nvPr/>
        </p:nvSpPr>
        <p:spPr bwMode="auto">
          <a:xfrm>
            <a:off x="5437530" y="4650520"/>
            <a:ext cx="9144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0" name="矩形 9"/>
          <p:cNvSpPr/>
          <p:nvPr/>
        </p:nvSpPr>
        <p:spPr bwMode="auto">
          <a:xfrm>
            <a:off x="5424300" y="5318881"/>
            <a:ext cx="9144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1" name="矩形 10"/>
          <p:cNvSpPr/>
          <p:nvPr/>
        </p:nvSpPr>
        <p:spPr bwMode="auto">
          <a:xfrm>
            <a:off x="5424300" y="6040161"/>
            <a:ext cx="9144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3" name="文本框 12"/>
          <p:cNvSpPr txBox="1"/>
          <p:nvPr/>
        </p:nvSpPr>
        <p:spPr>
          <a:xfrm>
            <a:off x="5741820" y="4207068"/>
            <a:ext cx="461665" cy="284847"/>
          </a:xfrm>
          <a:prstGeom prst="rect">
            <a:avLst/>
          </a:prstGeom>
          <a:noFill/>
        </p:spPr>
        <p:txBody>
          <a:bodyPr vert="eaVert" wrap="none" rtlCol="0">
            <a:spAutoFit/>
          </a:bodyPr>
          <a:lstStyle/>
          <a:p>
            <a:pPr algn="ctr"/>
            <a:r>
              <a:rPr kumimoji="1" lang="mr-IN" altLang="zh-CN" dirty="0" smtClean="0"/>
              <a:t>…</a:t>
            </a:r>
            <a:endParaRPr kumimoji="1" lang="zh-CN" altLang="en-US" dirty="0"/>
          </a:p>
        </p:txBody>
      </p:sp>
      <p:sp>
        <p:nvSpPr>
          <p:cNvPr id="15" name="矩形 14"/>
          <p:cNvSpPr/>
          <p:nvPr/>
        </p:nvSpPr>
        <p:spPr bwMode="auto">
          <a:xfrm>
            <a:off x="8506890" y="6060263"/>
            <a:ext cx="14553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Min(a1)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6" name="矩形 15"/>
          <p:cNvSpPr/>
          <p:nvPr/>
        </p:nvSpPr>
        <p:spPr bwMode="auto">
          <a:xfrm>
            <a:off x="8493660" y="5378672"/>
            <a:ext cx="148176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Min(a1,a2)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7" name="矩形 16"/>
          <p:cNvSpPr/>
          <p:nvPr/>
        </p:nvSpPr>
        <p:spPr bwMode="auto">
          <a:xfrm>
            <a:off x="8513760" y="4657908"/>
            <a:ext cx="148176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Min(a1</a:t>
            </a:r>
            <a:r>
              <a:rPr kumimoji="0" lang="mr-IN" altLang="zh-CN" sz="1800" b="0" i="0" u="none" strike="noStrike" cap="none" normalizeH="0" baseline="0" dirty="0" smtClean="0">
                <a:ln>
                  <a:noFill/>
                </a:ln>
                <a:solidFill>
                  <a:schemeClr val="tx1"/>
                </a:solidFill>
                <a:effectLst/>
                <a:latin typeface="Calibri" pitchFamily="34" charset="0"/>
                <a:ea typeface="宋体" pitchFamily="2" charset="-122"/>
              </a:rPr>
              <a:t>…</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8" name="矩形 17"/>
          <p:cNvSpPr/>
          <p:nvPr/>
        </p:nvSpPr>
        <p:spPr bwMode="auto">
          <a:xfrm>
            <a:off x="8533860" y="3646088"/>
            <a:ext cx="148176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Min(a1</a:t>
            </a:r>
            <a:r>
              <a:rPr kumimoji="0" lang="mr-IN" altLang="zh-CN" sz="1800" b="0" i="0" u="none" strike="noStrike" cap="none" normalizeH="0" baseline="0" dirty="0" smtClean="0">
                <a:ln>
                  <a:noFill/>
                </a:ln>
                <a:solidFill>
                  <a:schemeClr val="tx1"/>
                </a:solidFill>
                <a:effectLst/>
                <a:latin typeface="Calibri" pitchFamily="34" charset="0"/>
                <a:ea typeface="宋体" pitchFamily="2" charset="-122"/>
              </a:rPr>
              <a:t>…</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an)</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9" name="文本框 18"/>
          <p:cNvSpPr txBox="1"/>
          <p:nvPr/>
        </p:nvSpPr>
        <p:spPr>
          <a:xfrm>
            <a:off x="9056190" y="4200711"/>
            <a:ext cx="461665" cy="284847"/>
          </a:xfrm>
          <a:prstGeom prst="rect">
            <a:avLst/>
          </a:prstGeom>
          <a:noFill/>
        </p:spPr>
        <p:txBody>
          <a:bodyPr vert="eaVert" wrap="none" rtlCol="0">
            <a:spAutoFit/>
          </a:bodyPr>
          <a:lstStyle/>
          <a:p>
            <a:pPr algn="ctr"/>
            <a:r>
              <a:rPr kumimoji="1" lang="mr-IN" altLang="zh-CN" dirty="0" smtClean="0"/>
              <a:t>…</a:t>
            </a:r>
            <a:endParaRPr kumimoji="1" lang="zh-CN" altLang="en-US" dirty="0"/>
          </a:p>
        </p:txBody>
      </p:sp>
      <p:sp>
        <p:nvSpPr>
          <p:cNvPr id="20" name="文本框 19"/>
          <p:cNvSpPr txBox="1"/>
          <p:nvPr/>
        </p:nvSpPr>
        <p:spPr>
          <a:xfrm>
            <a:off x="5569830" y="2778252"/>
            <a:ext cx="684803" cy="369332"/>
          </a:xfrm>
          <a:prstGeom prst="rect">
            <a:avLst/>
          </a:prstGeom>
          <a:noFill/>
        </p:spPr>
        <p:txBody>
          <a:bodyPr wrap="none" rtlCol="0">
            <a:spAutoFit/>
          </a:bodyPr>
          <a:lstStyle/>
          <a:p>
            <a:r>
              <a:rPr kumimoji="1" lang="en-US" altLang="zh-CN" dirty="0" smtClean="0"/>
              <a:t>Stack</a:t>
            </a:r>
            <a:endParaRPr kumimoji="1" lang="zh-CN" altLang="en-US" dirty="0"/>
          </a:p>
        </p:txBody>
      </p:sp>
      <p:sp>
        <p:nvSpPr>
          <p:cNvPr id="21" name="文本框 20"/>
          <p:cNvSpPr txBox="1"/>
          <p:nvPr/>
        </p:nvSpPr>
        <p:spPr>
          <a:xfrm>
            <a:off x="8606370" y="2758665"/>
            <a:ext cx="1107996" cy="369332"/>
          </a:xfrm>
          <a:prstGeom prst="rect">
            <a:avLst/>
          </a:prstGeom>
          <a:noFill/>
        </p:spPr>
        <p:txBody>
          <a:bodyPr wrap="none" rtlCol="0">
            <a:spAutoFit/>
          </a:bodyPr>
          <a:lstStyle/>
          <a:p>
            <a:r>
              <a:rPr kumimoji="1" lang="en-US" altLang="zh-CN" dirty="0" smtClean="0"/>
              <a:t>Min Stack</a:t>
            </a:r>
            <a:endParaRPr kumimoji="1" lang="zh-CN" altLang="en-US" dirty="0"/>
          </a:p>
        </p:txBody>
      </p:sp>
      <p:sp>
        <p:nvSpPr>
          <p:cNvPr id="27" name="矩形 26"/>
          <p:cNvSpPr/>
          <p:nvPr/>
        </p:nvSpPr>
        <p:spPr bwMode="auto">
          <a:xfrm>
            <a:off x="1872300" y="6132266"/>
            <a:ext cx="9144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an</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8" name="矩形 27"/>
          <p:cNvSpPr/>
          <p:nvPr/>
        </p:nvSpPr>
        <p:spPr bwMode="auto">
          <a:xfrm>
            <a:off x="1859070" y="4948458"/>
            <a:ext cx="9144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a3</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29" name="矩形 28"/>
          <p:cNvSpPr/>
          <p:nvPr/>
        </p:nvSpPr>
        <p:spPr bwMode="auto">
          <a:xfrm>
            <a:off x="1845840" y="4293842"/>
            <a:ext cx="9144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a2</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0" name="矩形 29"/>
          <p:cNvSpPr/>
          <p:nvPr/>
        </p:nvSpPr>
        <p:spPr bwMode="auto">
          <a:xfrm>
            <a:off x="1859070" y="3639226"/>
            <a:ext cx="914400" cy="4365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rPr>
              <a:t>a1</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1" name="文本框 30"/>
          <p:cNvSpPr txBox="1"/>
          <p:nvPr/>
        </p:nvSpPr>
        <p:spPr>
          <a:xfrm>
            <a:off x="2097210" y="5642766"/>
            <a:ext cx="461665" cy="284847"/>
          </a:xfrm>
          <a:prstGeom prst="rect">
            <a:avLst/>
          </a:prstGeom>
          <a:noFill/>
        </p:spPr>
        <p:txBody>
          <a:bodyPr vert="eaVert" wrap="none" rtlCol="0">
            <a:spAutoFit/>
          </a:bodyPr>
          <a:lstStyle/>
          <a:p>
            <a:pPr algn="ctr"/>
            <a:r>
              <a:rPr kumimoji="1" lang="mr-IN" altLang="zh-CN" dirty="0" smtClean="0"/>
              <a:t>…</a:t>
            </a:r>
            <a:endParaRPr kumimoji="1" lang="zh-CN" altLang="en-US" dirty="0"/>
          </a:p>
        </p:txBody>
      </p:sp>
      <p:cxnSp>
        <p:nvCxnSpPr>
          <p:cNvPr id="33" name="肘形连接符 32"/>
          <p:cNvCxnSpPr>
            <a:stCxn id="30" idx="0"/>
            <a:endCxn id="6" idx="0"/>
          </p:cNvCxnSpPr>
          <p:nvPr/>
        </p:nvCxnSpPr>
        <p:spPr bwMode="auto">
          <a:xfrm rot="5400000" flipH="1" flipV="1">
            <a:off x="4018604" y="1777096"/>
            <a:ext cx="159796" cy="3564465"/>
          </a:xfrm>
          <a:prstGeom prst="bentConnector3">
            <a:avLst>
              <a:gd name="adj1" fmla="val 243057"/>
            </a:avLst>
          </a:prstGeom>
          <a:solidFill>
            <a:schemeClr val="accent1"/>
          </a:solidFill>
          <a:ln w="952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肘形连接符 33"/>
          <p:cNvCxnSpPr>
            <a:stCxn id="30" idx="0"/>
            <a:endCxn id="7" idx="0"/>
          </p:cNvCxnSpPr>
          <p:nvPr/>
        </p:nvCxnSpPr>
        <p:spPr bwMode="auto">
          <a:xfrm rot="5400000" flipH="1" flipV="1">
            <a:off x="5698813" y="96885"/>
            <a:ext cx="159798" cy="6924885"/>
          </a:xfrm>
          <a:prstGeom prst="bentConnector3">
            <a:avLst>
              <a:gd name="adj1" fmla="val 532823"/>
            </a:avLst>
          </a:prstGeom>
          <a:solidFill>
            <a:schemeClr val="accent1"/>
          </a:solidFill>
          <a:ln w="9525" cap="flat" cmpd="sng" algn="ctr">
            <a:solidFill>
              <a:schemeClr val="tx1"/>
            </a:solidFill>
            <a:prstDash val="dash"/>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8424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t>2</a:t>
            </a:r>
            <a:r>
              <a:rPr lang="zh-CN" altLang="en-US" sz="2400" b="1" dirty="0" smtClean="0"/>
              <a:t>：</a:t>
            </a:r>
            <a:r>
              <a:rPr lang="zh-CN" altLang="en-US" sz="2400" b="1" dirty="0"/>
              <a:t>输入一个整形数组，数组里有正数也有负数。数组中连续的一个或多个整数组成一个子数组，每个子数组都有一个和。求所有子数组的和的最大值。要求时间复杂度为</a:t>
            </a:r>
            <a:r>
              <a:rPr lang="en-US" altLang="zh-CN" sz="2400" b="1" dirty="0"/>
              <a:t>O(n)</a:t>
            </a:r>
            <a:r>
              <a:rPr lang="zh-CN" altLang="en-US" sz="2400" b="1" dirty="0"/>
              <a:t>。</a:t>
            </a:r>
            <a:endParaRPr kumimoji="1" lang="zh-CN" altLang="en-US" sz="2400" b="1" dirty="0"/>
          </a:p>
        </p:txBody>
      </p:sp>
    </p:spTree>
    <p:extLst>
      <p:ext uri="{BB962C8B-B14F-4D97-AF65-F5344CB8AC3E}">
        <p14:creationId xmlns:p14="http://schemas.microsoft.com/office/powerpoint/2010/main" val="212716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6"/>
          <p:cNvSpPr txBox="1">
            <a:spLocks noChangeArrowheads="1"/>
          </p:cNvSpPr>
          <p:nvPr/>
        </p:nvSpPr>
        <p:spPr bwMode="auto">
          <a:xfrm>
            <a:off x="836864" y="1098075"/>
            <a:ext cx="11063985" cy="741743"/>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a:t>题目</a:t>
            </a:r>
            <a:r>
              <a:rPr lang="en-US" altLang="zh-CN" sz="2400" b="1" dirty="0"/>
              <a:t>2</a:t>
            </a:r>
            <a:r>
              <a:rPr lang="zh-CN" altLang="en-US" sz="2400" b="1" dirty="0"/>
              <a:t>：输入一个整形数组，数组里有正数也有负数。数组中连续的一个或多个整数组成一个子数组，每个子数组都有一个和。求所有子数组的和的最大值。要求时间复杂度为</a:t>
            </a:r>
            <a:r>
              <a:rPr lang="en-US" altLang="zh-CN" sz="2400" b="1" dirty="0"/>
              <a:t>O(n)</a:t>
            </a:r>
            <a:r>
              <a:rPr lang="zh-CN" altLang="en-US" sz="2400" b="1" dirty="0"/>
              <a:t>。</a:t>
            </a:r>
            <a:endParaRPr kumimoji="1" lang="zh-CN" altLang="en-US" sz="2400" b="1" dirty="0"/>
          </a:p>
        </p:txBody>
      </p:sp>
      <p:sp>
        <p:nvSpPr>
          <p:cNvPr id="2" name="矩形 1"/>
          <p:cNvSpPr/>
          <p:nvPr/>
        </p:nvSpPr>
        <p:spPr bwMode="auto">
          <a:xfrm>
            <a:off x="1884767" y="524586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-2</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25" name="矩形 24"/>
          <p:cNvSpPr/>
          <p:nvPr/>
        </p:nvSpPr>
        <p:spPr bwMode="auto">
          <a:xfrm>
            <a:off x="390540" y="524586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1</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26" name="矩形 25"/>
          <p:cNvSpPr/>
          <p:nvPr/>
        </p:nvSpPr>
        <p:spPr bwMode="auto">
          <a:xfrm>
            <a:off x="3378994" y="524586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3</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2" name="矩形 31"/>
          <p:cNvSpPr/>
          <p:nvPr/>
        </p:nvSpPr>
        <p:spPr bwMode="auto">
          <a:xfrm>
            <a:off x="4873221" y="524586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10</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5" name="矩形 34"/>
          <p:cNvSpPr/>
          <p:nvPr/>
        </p:nvSpPr>
        <p:spPr bwMode="auto">
          <a:xfrm>
            <a:off x="6367448" y="524586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-4</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6" name="矩形 35"/>
          <p:cNvSpPr/>
          <p:nvPr/>
        </p:nvSpPr>
        <p:spPr bwMode="auto">
          <a:xfrm>
            <a:off x="7861675" y="524586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7</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7" name="矩形 36"/>
          <p:cNvSpPr/>
          <p:nvPr/>
        </p:nvSpPr>
        <p:spPr bwMode="auto">
          <a:xfrm>
            <a:off x="9355902" y="524586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2</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8" name="矩形 37"/>
          <p:cNvSpPr/>
          <p:nvPr/>
        </p:nvSpPr>
        <p:spPr bwMode="auto">
          <a:xfrm>
            <a:off x="10850130" y="5245862"/>
            <a:ext cx="914400" cy="914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effectLst/>
                <a:latin typeface="Calibri" pitchFamily="34" charset="0"/>
                <a:ea typeface="宋体" pitchFamily="2" charset="-122"/>
              </a:rPr>
              <a:t>5</a:t>
            </a:r>
            <a:endParaRPr kumimoji="0" lang="zh-CN" altLang="en-US" sz="1800" b="0" i="0" u="none" strike="noStrike" cap="none" normalizeH="0" baseline="0" dirty="0" smtClean="0">
              <a:ln>
                <a:noFill/>
              </a:ln>
              <a:effectLst/>
              <a:latin typeface="Calibri" pitchFamily="34" charset="0"/>
              <a:ea typeface="宋体" pitchFamily="2" charset="-122"/>
            </a:endParaRPr>
          </a:p>
        </p:txBody>
      </p:sp>
      <p:sp>
        <p:nvSpPr>
          <p:cNvPr id="3" name="文本框 2"/>
          <p:cNvSpPr txBox="1"/>
          <p:nvPr/>
        </p:nvSpPr>
        <p:spPr>
          <a:xfrm>
            <a:off x="304290" y="3003158"/>
            <a:ext cx="932730" cy="369332"/>
          </a:xfrm>
          <a:prstGeom prst="rect">
            <a:avLst/>
          </a:prstGeom>
          <a:noFill/>
        </p:spPr>
        <p:txBody>
          <a:bodyPr wrap="none" rtlCol="0">
            <a:spAutoFit/>
          </a:bodyPr>
          <a:lstStyle/>
          <a:p>
            <a:r>
              <a:rPr kumimoji="1" lang="en-US" altLang="zh-CN" dirty="0" smtClean="0"/>
              <a:t>Sum = 1</a:t>
            </a:r>
            <a:endParaRPr kumimoji="1" lang="zh-CN" altLang="en-US" dirty="0"/>
          </a:p>
        </p:txBody>
      </p:sp>
      <p:cxnSp>
        <p:nvCxnSpPr>
          <p:cNvPr id="12" name="直线箭头连接符 11"/>
          <p:cNvCxnSpPr/>
          <p:nvPr/>
        </p:nvCxnSpPr>
        <p:spPr bwMode="auto">
          <a:xfrm>
            <a:off x="793800" y="3691106"/>
            <a:ext cx="0" cy="95254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文本框 38"/>
          <p:cNvSpPr txBox="1"/>
          <p:nvPr/>
        </p:nvSpPr>
        <p:spPr>
          <a:xfrm>
            <a:off x="1819380" y="3003158"/>
            <a:ext cx="932730" cy="369332"/>
          </a:xfrm>
          <a:prstGeom prst="rect">
            <a:avLst/>
          </a:prstGeom>
          <a:noFill/>
        </p:spPr>
        <p:txBody>
          <a:bodyPr wrap="none" rtlCol="0">
            <a:spAutoFit/>
          </a:bodyPr>
          <a:lstStyle/>
          <a:p>
            <a:r>
              <a:rPr kumimoji="1" lang="en-US" altLang="zh-CN" dirty="0" smtClean="0"/>
              <a:t>Sum = 1</a:t>
            </a:r>
            <a:endParaRPr kumimoji="1" lang="zh-CN" altLang="en-US" dirty="0"/>
          </a:p>
        </p:txBody>
      </p:sp>
      <p:sp>
        <p:nvSpPr>
          <p:cNvPr id="14" name="文本框 13"/>
          <p:cNvSpPr txBox="1"/>
          <p:nvPr/>
        </p:nvSpPr>
        <p:spPr>
          <a:xfrm>
            <a:off x="1666980" y="3532350"/>
            <a:ext cx="1373881" cy="646331"/>
          </a:xfrm>
          <a:prstGeom prst="rect">
            <a:avLst/>
          </a:prstGeom>
          <a:noFill/>
        </p:spPr>
        <p:txBody>
          <a:bodyPr wrap="none" rtlCol="0">
            <a:spAutoFit/>
          </a:bodyPr>
          <a:lstStyle/>
          <a:p>
            <a:r>
              <a:rPr kumimoji="1" lang="en-US" altLang="zh-CN" dirty="0" smtClean="0"/>
              <a:t>1 </a:t>
            </a:r>
            <a:r>
              <a:rPr kumimoji="1" lang="mr-IN" altLang="zh-CN" dirty="0" smtClean="0"/>
              <a:t>–</a:t>
            </a:r>
            <a:r>
              <a:rPr kumimoji="1" lang="en-US" altLang="zh-CN" dirty="0" smtClean="0"/>
              <a:t> 2 &lt; 0</a:t>
            </a:r>
          </a:p>
          <a:p>
            <a:r>
              <a:rPr kumimoji="1" lang="en-US" altLang="zh-CN" dirty="0" smtClean="0"/>
              <a:t>1 </a:t>
            </a:r>
            <a:r>
              <a:rPr kumimoji="1" lang="mr-IN" altLang="zh-CN" dirty="0" smtClean="0"/>
              <a:t>–</a:t>
            </a:r>
            <a:r>
              <a:rPr kumimoji="1" lang="en-US" altLang="zh-CN" dirty="0" smtClean="0"/>
              <a:t> 2  &lt; Sum</a:t>
            </a:r>
            <a:endParaRPr kumimoji="1" lang="zh-CN" altLang="en-US" dirty="0"/>
          </a:p>
        </p:txBody>
      </p:sp>
      <p:cxnSp>
        <p:nvCxnSpPr>
          <p:cNvPr id="23" name="直线连接符 22"/>
          <p:cNvCxnSpPr/>
          <p:nvPr/>
        </p:nvCxnSpPr>
        <p:spPr bwMode="auto">
          <a:xfrm>
            <a:off x="1547910" y="4895015"/>
            <a:ext cx="1508220" cy="158757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线连接符 39"/>
          <p:cNvCxnSpPr/>
          <p:nvPr/>
        </p:nvCxnSpPr>
        <p:spPr bwMode="auto">
          <a:xfrm flipH="1">
            <a:off x="1693440" y="4881785"/>
            <a:ext cx="1336230" cy="1534653"/>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本框 48"/>
          <p:cNvSpPr txBox="1"/>
          <p:nvPr/>
        </p:nvSpPr>
        <p:spPr>
          <a:xfrm>
            <a:off x="3426570" y="3558808"/>
            <a:ext cx="916950" cy="369332"/>
          </a:xfrm>
          <a:prstGeom prst="rect">
            <a:avLst/>
          </a:prstGeom>
          <a:noFill/>
        </p:spPr>
        <p:txBody>
          <a:bodyPr wrap="none" rtlCol="0">
            <a:spAutoFit/>
          </a:bodyPr>
          <a:lstStyle/>
          <a:p>
            <a:r>
              <a:rPr kumimoji="1" lang="en-US" altLang="zh-CN" dirty="0" smtClean="0"/>
              <a:t>3 &gt; sum</a:t>
            </a:r>
            <a:endParaRPr kumimoji="1" lang="zh-CN" altLang="en-US" dirty="0"/>
          </a:p>
        </p:txBody>
      </p:sp>
      <p:sp>
        <p:nvSpPr>
          <p:cNvPr id="50" name="文本框 49"/>
          <p:cNvSpPr txBox="1"/>
          <p:nvPr/>
        </p:nvSpPr>
        <p:spPr>
          <a:xfrm>
            <a:off x="3347700" y="3003158"/>
            <a:ext cx="932730" cy="369332"/>
          </a:xfrm>
          <a:prstGeom prst="rect">
            <a:avLst/>
          </a:prstGeom>
          <a:noFill/>
        </p:spPr>
        <p:txBody>
          <a:bodyPr wrap="none" rtlCol="0">
            <a:spAutoFit/>
          </a:bodyPr>
          <a:lstStyle/>
          <a:p>
            <a:r>
              <a:rPr kumimoji="1" lang="en-US" altLang="zh-CN" dirty="0" smtClean="0"/>
              <a:t>Sum = 3</a:t>
            </a:r>
            <a:endParaRPr kumimoji="1" lang="zh-CN" altLang="en-US" dirty="0"/>
          </a:p>
        </p:txBody>
      </p:sp>
      <p:sp>
        <p:nvSpPr>
          <p:cNvPr id="51" name="文本框 50"/>
          <p:cNvSpPr txBox="1"/>
          <p:nvPr/>
        </p:nvSpPr>
        <p:spPr>
          <a:xfrm>
            <a:off x="4776030" y="3492659"/>
            <a:ext cx="1386054" cy="646331"/>
          </a:xfrm>
          <a:prstGeom prst="rect">
            <a:avLst/>
          </a:prstGeom>
          <a:noFill/>
        </p:spPr>
        <p:txBody>
          <a:bodyPr wrap="none" rtlCol="0">
            <a:spAutoFit/>
          </a:bodyPr>
          <a:lstStyle/>
          <a:p>
            <a:r>
              <a:rPr kumimoji="1" lang="en-US" altLang="zh-CN" dirty="0" smtClean="0"/>
              <a:t>3 + 10 &gt; 0</a:t>
            </a:r>
          </a:p>
          <a:p>
            <a:r>
              <a:rPr kumimoji="1" lang="en-US" altLang="zh-CN" dirty="0" smtClean="0"/>
              <a:t>3 + 10 &gt; Sum</a:t>
            </a:r>
            <a:endParaRPr kumimoji="1" lang="zh-CN" altLang="en-US" dirty="0"/>
          </a:p>
        </p:txBody>
      </p:sp>
      <p:sp>
        <p:nvSpPr>
          <p:cNvPr id="52" name="文本框 51"/>
          <p:cNvSpPr txBox="1"/>
          <p:nvPr/>
        </p:nvSpPr>
        <p:spPr>
          <a:xfrm>
            <a:off x="4723110" y="3003158"/>
            <a:ext cx="1049724" cy="369332"/>
          </a:xfrm>
          <a:prstGeom prst="rect">
            <a:avLst/>
          </a:prstGeom>
          <a:noFill/>
        </p:spPr>
        <p:txBody>
          <a:bodyPr wrap="none" rtlCol="0">
            <a:spAutoFit/>
          </a:bodyPr>
          <a:lstStyle/>
          <a:p>
            <a:r>
              <a:rPr kumimoji="1" lang="en-US" altLang="zh-CN" dirty="0" smtClean="0"/>
              <a:t>Sum = 13</a:t>
            </a:r>
            <a:endParaRPr kumimoji="1" lang="zh-CN" altLang="en-US" dirty="0"/>
          </a:p>
        </p:txBody>
      </p:sp>
      <p:sp>
        <p:nvSpPr>
          <p:cNvPr id="53" name="文本框 52"/>
          <p:cNvSpPr txBox="1"/>
          <p:nvPr/>
        </p:nvSpPr>
        <p:spPr>
          <a:xfrm>
            <a:off x="6945750" y="3307442"/>
            <a:ext cx="952560" cy="369332"/>
          </a:xfrm>
          <a:prstGeom prst="rect">
            <a:avLst/>
          </a:prstGeom>
          <a:noFill/>
        </p:spPr>
        <p:txBody>
          <a:bodyPr wrap="square" rtlCol="0">
            <a:spAutoFit/>
          </a:bodyPr>
          <a:lstStyle/>
          <a:p>
            <a:r>
              <a:rPr kumimoji="1" lang="mr-IN" altLang="zh-CN" dirty="0" smtClean="0"/>
              <a:t>……</a:t>
            </a:r>
            <a:endParaRPr kumimoji="1" lang="zh-CN" altLang="en-US" dirty="0"/>
          </a:p>
        </p:txBody>
      </p:sp>
    </p:spTree>
    <p:extLst>
      <p:ext uri="{BB962C8B-B14F-4D97-AF65-F5344CB8AC3E}">
        <p14:creationId xmlns:p14="http://schemas.microsoft.com/office/powerpoint/2010/main" val="278426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6"/>
          <p:cNvSpPr txBox="1">
            <a:spLocks noGrp="1" noChangeArrowheads="1"/>
          </p:cNvSpPr>
          <p:nvPr>
            <p:ph idx="1"/>
          </p:nvPr>
        </p:nvSpPr>
        <p:spPr bwMode="auto">
          <a:xfrm>
            <a:off x="853129" y="912583"/>
            <a:ext cx="10868858" cy="4603152"/>
          </a:xfrm>
          <a:prstGeom prst="rect">
            <a:avLst/>
          </a:prstGeom>
          <a:noFill/>
          <a:ln w="9525">
            <a:noFill/>
            <a:miter lim="800000"/>
            <a:headEnd/>
            <a:tailEnd/>
          </a:ln>
        </p:spPr>
        <p:txBody>
          <a:bodyPr lIns="84662" tIns="42331" rIns="84662" bIns="42331" anchor="ctr"/>
          <a:lstStyle/>
          <a:p>
            <a:pPr>
              <a:lnSpc>
                <a:spcPct val="130000"/>
              </a:lnSpc>
            </a:pPr>
            <a:r>
              <a:rPr lang="zh-CN" altLang="en-US" sz="2400" b="1" dirty="0" smtClean="0"/>
              <a:t>题目</a:t>
            </a:r>
            <a:r>
              <a:rPr lang="en-US" altLang="zh-CN" sz="2400" b="1" dirty="0" smtClean="0"/>
              <a:t>3</a:t>
            </a:r>
            <a:r>
              <a:rPr lang="zh-CN" altLang="en-US" sz="2400" b="1" dirty="0" smtClean="0"/>
              <a:t>：</a:t>
            </a:r>
            <a:r>
              <a:rPr lang="zh-CN" altLang="en-US" sz="2400" i="1" dirty="0" smtClean="0"/>
              <a:t> </a:t>
            </a:r>
            <a:r>
              <a:rPr lang="zh-CN" altLang="en-US" sz="2400" b="1" dirty="0" smtClean="0"/>
              <a:t>输入一个已经按升序排序过</a:t>
            </a:r>
            <a:r>
              <a:rPr lang="zh-CN" altLang="en-US" sz="2400" b="1" dirty="0"/>
              <a:t>的数组和一个数字，在数组中查找两个数，使得它们的和正好是输入的那个数字。要求时间复杂度是</a:t>
            </a:r>
            <a:r>
              <a:rPr lang="en-US" altLang="zh-CN" sz="2400" b="1" dirty="0"/>
              <a:t>O(n)</a:t>
            </a:r>
            <a:r>
              <a:rPr lang="zh-CN" altLang="en-US" sz="2400" b="1" dirty="0"/>
              <a:t>。如果有多对数字的和等于输入的数字，输出任意一对即可</a:t>
            </a:r>
            <a:r>
              <a:rPr lang="zh-CN" altLang="en-US" sz="2400" b="1" dirty="0" smtClean="0"/>
              <a:t>。</a:t>
            </a:r>
            <a:endParaRPr kumimoji="1" lang="zh-CN" altLang="en-US" sz="2400" b="1" dirty="0"/>
          </a:p>
        </p:txBody>
      </p:sp>
    </p:spTree>
    <p:extLst>
      <p:ext uri="{BB962C8B-B14F-4D97-AF65-F5344CB8AC3E}">
        <p14:creationId xmlns:p14="http://schemas.microsoft.com/office/powerpoint/2010/main" val="467432263"/>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0.xml><?xml version="1.0" encoding="utf-8"?>
<a:theme xmlns:a="http://schemas.openxmlformats.org/drawingml/2006/main" name="102_Office 主题">
  <a:themeElements>
    <a:clrScheme name="10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1.xml><?xml version="1.0" encoding="utf-8"?>
<a:theme xmlns:a="http://schemas.openxmlformats.org/drawingml/2006/main" name="103_Office 主题">
  <a:themeElements>
    <a:clrScheme name="10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2.xml><?xml version="1.0" encoding="utf-8"?>
<a:theme xmlns:a="http://schemas.openxmlformats.org/drawingml/2006/main" name="104_Office 主题">
  <a:themeElements>
    <a:clrScheme name="10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3.xml><?xml version="1.0" encoding="utf-8"?>
<a:theme xmlns:a="http://schemas.openxmlformats.org/drawingml/2006/main" name="105_Office 主题">
  <a:themeElements>
    <a:clrScheme name="10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4.xml><?xml version="1.0" encoding="utf-8"?>
<a:theme xmlns:a="http://schemas.openxmlformats.org/drawingml/2006/main" name="106_Office 主题">
  <a:themeElements>
    <a:clrScheme name="10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5.xml><?xml version="1.0" encoding="utf-8"?>
<a:theme xmlns:a="http://schemas.openxmlformats.org/drawingml/2006/main" name="107_Office 主题">
  <a:themeElements>
    <a:clrScheme name="10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6.xml><?xml version="1.0" encoding="utf-8"?>
<a:theme xmlns:a="http://schemas.openxmlformats.org/drawingml/2006/main" name="108_Office 主题">
  <a:themeElements>
    <a:clrScheme name="10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7.xml><?xml version="1.0" encoding="utf-8"?>
<a:theme xmlns:a="http://schemas.openxmlformats.org/drawingml/2006/main" name="109_Office 主题">
  <a:themeElements>
    <a:clrScheme name="10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8.xml><?xml version="1.0" encoding="utf-8"?>
<a:theme xmlns:a="http://schemas.openxmlformats.org/drawingml/2006/main" name="110_Office 主题">
  <a:themeElements>
    <a:clrScheme name="1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9.xml><?xml version="1.0" encoding="utf-8"?>
<a:theme xmlns:a="http://schemas.openxmlformats.org/drawingml/2006/main" name="111_Office 主题">
  <a:themeElements>
    <a:clrScheme name="1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0.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6_Office 主题">
  <a:themeElements>
    <a:clrScheme name="1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7_Office 主题">
  <a:themeElements>
    <a:clrScheme name="1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8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9_Office 主题">
  <a:themeElements>
    <a:clrScheme name="1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20_Office 主题">
  <a:themeElements>
    <a:clrScheme name="2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1_Office 主题">
  <a:themeElements>
    <a:clrScheme name="2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22_Office 主题">
  <a:themeElements>
    <a:clrScheme name="2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3_Office 主题">
  <a:themeElements>
    <a:clrScheme name="2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4_Office 主题">
  <a:themeElements>
    <a:clrScheme name="2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5_Office 主题">
  <a:themeElements>
    <a:clrScheme name="2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6_Office 主题">
  <a:themeElements>
    <a:clrScheme name="2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7_Office 主题">
  <a:themeElements>
    <a:clrScheme name="2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8_Office 主题">
  <a:themeElements>
    <a:clrScheme name="2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9_Office 主题">
  <a:themeElements>
    <a:clrScheme name="2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30_Office 主题">
  <a:themeElements>
    <a:clrScheme name="3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31_Office 主题">
  <a:themeElements>
    <a:clrScheme name="3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32_Office 主题">
  <a:themeElements>
    <a:clrScheme name="3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3_Office 主题">
  <a:themeElements>
    <a:clrScheme name="3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4_Office 主题">
  <a:themeElements>
    <a:clrScheme name="3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5_Office 主题">
  <a:themeElements>
    <a:clrScheme name="3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6_Office 主题">
  <a:themeElements>
    <a:clrScheme name="3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7_Office 主题">
  <a:themeElements>
    <a:clrScheme name="3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8_Office 主题">
  <a:themeElements>
    <a:clrScheme name="3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9_Office 主题">
  <a:themeElements>
    <a:clrScheme name="3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40_Office 主题">
  <a:themeElements>
    <a:clrScheme name="4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41_Office 主题">
  <a:themeElements>
    <a:clrScheme name="4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42_Office 主题">
  <a:themeElements>
    <a:clrScheme name="4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3_Office 主题">
  <a:themeElements>
    <a:clrScheme name="4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4_Office 主题">
  <a:themeElements>
    <a:clrScheme name="4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5_Office 主题">
  <a:themeElements>
    <a:clrScheme name="4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6_Office 主题">
  <a:themeElements>
    <a:clrScheme name="4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7_Office 主题">
  <a:themeElements>
    <a:clrScheme name="4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8_Office 主题">
  <a:themeElements>
    <a:clrScheme name="4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9_Office 主题">
  <a:themeElements>
    <a:clrScheme name="4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50_Office 主题">
  <a:themeElements>
    <a:clrScheme name="5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51_Office 主题">
  <a:themeElements>
    <a:clrScheme name="5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52_Office 主题">
  <a:themeElements>
    <a:clrScheme name="5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3_Office 主题">
  <a:themeElements>
    <a:clrScheme name="5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4_Office 主题">
  <a:themeElements>
    <a:clrScheme name="5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5_Office 主题">
  <a:themeElements>
    <a:clrScheme name="5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6_Office 主题">
  <a:themeElements>
    <a:clrScheme name="5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7_Office 主题">
  <a:themeElements>
    <a:clrScheme name="5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8_Office 主题">
  <a:themeElements>
    <a:clrScheme name="5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9_Office 主题">
  <a:themeElements>
    <a:clrScheme name="5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60_Office 主题">
  <a:themeElements>
    <a:clrScheme name="6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61_Office 主题">
  <a:themeElements>
    <a:clrScheme name="6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62_Office 主题">
  <a:themeElements>
    <a:clrScheme name="6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63_Office 主题">
  <a:themeElements>
    <a:clrScheme name="6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4_Office 主题">
  <a:themeElements>
    <a:clrScheme name="6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5_Office 主题">
  <a:themeElements>
    <a:clrScheme name="6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6_Office 主题">
  <a:themeElements>
    <a:clrScheme name="6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7_Office 主题">
  <a:themeElements>
    <a:clrScheme name="6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8_Office 主题">
  <a:themeElements>
    <a:clrScheme name="6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69_Office 主题">
  <a:themeElements>
    <a:clrScheme name="6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70_Office 主题">
  <a:themeElements>
    <a:clrScheme name="7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9.xml><?xml version="1.0" encoding="utf-8"?>
<a:theme xmlns:a="http://schemas.openxmlformats.org/drawingml/2006/main" name="71_Office 主题">
  <a:themeElements>
    <a:clrScheme name="7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72_Office 主题">
  <a:themeElements>
    <a:clrScheme name="7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1.xml><?xml version="1.0" encoding="utf-8"?>
<a:theme xmlns:a="http://schemas.openxmlformats.org/drawingml/2006/main" name="73_Office 主题">
  <a:themeElements>
    <a:clrScheme name="7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2.xml><?xml version="1.0" encoding="utf-8"?>
<a:theme xmlns:a="http://schemas.openxmlformats.org/drawingml/2006/main" name="74_Office 主题">
  <a:themeElements>
    <a:clrScheme name="7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3.xml><?xml version="1.0" encoding="utf-8"?>
<a:theme xmlns:a="http://schemas.openxmlformats.org/drawingml/2006/main" name="75_Office 主题">
  <a:themeElements>
    <a:clrScheme name="7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4.xml><?xml version="1.0" encoding="utf-8"?>
<a:theme xmlns:a="http://schemas.openxmlformats.org/drawingml/2006/main" name="76_Office 主题">
  <a:themeElements>
    <a:clrScheme name="7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5.xml><?xml version="1.0" encoding="utf-8"?>
<a:theme xmlns:a="http://schemas.openxmlformats.org/drawingml/2006/main" name="77_Office 主题">
  <a:themeElements>
    <a:clrScheme name="7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6.xml><?xml version="1.0" encoding="utf-8"?>
<a:theme xmlns:a="http://schemas.openxmlformats.org/drawingml/2006/main" name="78_Office 主题">
  <a:themeElements>
    <a:clrScheme name="7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7.xml><?xml version="1.0" encoding="utf-8"?>
<a:theme xmlns:a="http://schemas.openxmlformats.org/drawingml/2006/main" name="79_Office 主题">
  <a:themeElements>
    <a:clrScheme name="7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8.xml><?xml version="1.0" encoding="utf-8"?>
<a:theme xmlns:a="http://schemas.openxmlformats.org/drawingml/2006/main" name="80_Office 主题">
  <a:themeElements>
    <a:clrScheme name="8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9.xml><?xml version="1.0" encoding="utf-8"?>
<a:theme xmlns:a="http://schemas.openxmlformats.org/drawingml/2006/main" name="81_Office 主题">
  <a:themeElements>
    <a:clrScheme name="8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0.xml><?xml version="1.0" encoding="utf-8"?>
<a:theme xmlns:a="http://schemas.openxmlformats.org/drawingml/2006/main" name="82_Office 主题">
  <a:themeElements>
    <a:clrScheme name="8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1.xml><?xml version="1.0" encoding="utf-8"?>
<a:theme xmlns:a="http://schemas.openxmlformats.org/drawingml/2006/main" name="83_Office 主题">
  <a:themeElements>
    <a:clrScheme name="8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2.xml><?xml version="1.0" encoding="utf-8"?>
<a:theme xmlns:a="http://schemas.openxmlformats.org/drawingml/2006/main" name="84_Office 主题">
  <a:themeElements>
    <a:clrScheme name="8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3.xml><?xml version="1.0" encoding="utf-8"?>
<a:theme xmlns:a="http://schemas.openxmlformats.org/drawingml/2006/main" name="85_Office 主题">
  <a:themeElements>
    <a:clrScheme name="8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4.xml><?xml version="1.0" encoding="utf-8"?>
<a:theme xmlns:a="http://schemas.openxmlformats.org/drawingml/2006/main" name="86_Office 主题">
  <a:themeElements>
    <a:clrScheme name="8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5.xml><?xml version="1.0" encoding="utf-8"?>
<a:theme xmlns:a="http://schemas.openxmlformats.org/drawingml/2006/main" name="87_Office 主题">
  <a:themeElements>
    <a:clrScheme name="8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6.xml><?xml version="1.0" encoding="utf-8"?>
<a:theme xmlns:a="http://schemas.openxmlformats.org/drawingml/2006/main" name="88_Office 主题">
  <a:themeElements>
    <a:clrScheme name="8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7.xml><?xml version="1.0" encoding="utf-8"?>
<a:theme xmlns:a="http://schemas.openxmlformats.org/drawingml/2006/main" name="89_Office 主题">
  <a:themeElements>
    <a:clrScheme name="8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8.xml><?xml version="1.0" encoding="utf-8"?>
<a:theme xmlns:a="http://schemas.openxmlformats.org/drawingml/2006/main" name="90_Office 主题">
  <a:themeElements>
    <a:clrScheme name="9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9.xml><?xml version="1.0" encoding="utf-8"?>
<a:theme xmlns:a="http://schemas.openxmlformats.org/drawingml/2006/main" name="91_Office 主题">
  <a:themeElements>
    <a:clrScheme name="9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0.xml><?xml version="1.0" encoding="utf-8"?>
<a:theme xmlns:a="http://schemas.openxmlformats.org/drawingml/2006/main" name="92_Office 主题">
  <a:themeElements>
    <a:clrScheme name="9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1.xml><?xml version="1.0" encoding="utf-8"?>
<a:theme xmlns:a="http://schemas.openxmlformats.org/drawingml/2006/main" name="93_Office 主题">
  <a:themeElements>
    <a:clrScheme name="9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2.xml><?xml version="1.0" encoding="utf-8"?>
<a:theme xmlns:a="http://schemas.openxmlformats.org/drawingml/2006/main" name="94_Office 主题">
  <a:themeElements>
    <a:clrScheme name="9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3.xml><?xml version="1.0" encoding="utf-8"?>
<a:theme xmlns:a="http://schemas.openxmlformats.org/drawingml/2006/main" name="95_Office 主题">
  <a:themeElements>
    <a:clrScheme name="9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4.xml><?xml version="1.0" encoding="utf-8"?>
<a:theme xmlns:a="http://schemas.openxmlformats.org/drawingml/2006/main" name="96_Office 主题">
  <a:themeElements>
    <a:clrScheme name="9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5.xml><?xml version="1.0" encoding="utf-8"?>
<a:theme xmlns:a="http://schemas.openxmlformats.org/drawingml/2006/main" name="97_Office 主题">
  <a:themeElements>
    <a:clrScheme name="9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6.xml><?xml version="1.0" encoding="utf-8"?>
<a:theme xmlns:a="http://schemas.openxmlformats.org/drawingml/2006/main" name="98_Office 主题">
  <a:themeElements>
    <a:clrScheme name="9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7.xml><?xml version="1.0" encoding="utf-8"?>
<a:theme xmlns:a="http://schemas.openxmlformats.org/drawingml/2006/main" name="99_Office 主题">
  <a:themeElements>
    <a:clrScheme name="9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8.xml><?xml version="1.0" encoding="utf-8"?>
<a:theme xmlns:a="http://schemas.openxmlformats.org/drawingml/2006/main" name="100_Office 主题">
  <a:themeElements>
    <a:clrScheme name="10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9.xml><?xml version="1.0" encoding="utf-8"?>
<a:theme xmlns:a="http://schemas.openxmlformats.org/drawingml/2006/main" name="101_Office 主题">
  <a:themeElements>
    <a:clrScheme name="10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591</TotalTime>
  <Pages>0</Pages>
  <Words>2528</Words>
  <Characters>0</Characters>
  <Application>Microsoft Macintosh PowerPoint</Application>
  <DocSecurity>0</DocSecurity>
  <PresentationFormat>自定义</PresentationFormat>
  <Lines>0</Lines>
  <Paragraphs>416</Paragraphs>
  <Slides>56</Slides>
  <Notes>48</Notes>
  <HiddenSlides>0</HiddenSlides>
  <MMClips>0</MMClips>
  <ScaleCrop>false</ScaleCrop>
  <HeadingPairs>
    <vt:vector size="4" baseType="variant">
      <vt:variant>
        <vt:lpstr>主题</vt:lpstr>
      </vt:variant>
      <vt:variant>
        <vt:i4>109</vt:i4>
      </vt:variant>
      <vt:variant>
        <vt:lpstr>幻灯片标题</vt:lpstr>
      </vt:variant>
      <vt:variant>
        <vt:i4>56</vt:i4>
      </vt:variant>
    </vt:vector>
  </HeadingPairs>
  <TitlesOfParts>
    <vt:vector size="165" baseType="lpstr">
      <vt:lpstr>Office 主题</vt:lpstr>
      <vt:lpstr>6_Office 主题</vt:lpstr>
      <vt:lpstr>2_Office 主题</vt:lpstr>
      <vt:lpstr>7_Office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18_Office 主题</vt:lpstr>
      <vt:lpstr>3_Office 主题</vt:lpstr>
      <vt:lpstr>4_Office 主题</vt:lpstr>
      <vt:lpstr>19_Office 主题</vt:lpstr>
      <vt:lpstr>20_Office 主题</vt:lpstr>
      <vt:lpstr>21_Office 主题</vt:lpstr>
      <vt:lpstr>22_Office 主题</vt:lpstr>
      <vt:lpstr>23_Office 主题</vt:lpstr>
      <vt:lpstr>24_Office 主题</vt:lpstr>
      <vt:lpstr>25_Office 主题</vt:lpstr>
      <vt:lpstr>26_Office 主题</vt:lpstr>
      <vt:lpstr>27_Office 主题</vt:lpstr>
      <vt:lpstr>28_Office 主题</vt:lpstr>
      <vt:lpstr>29_Office 主题</vt:lpstr>
      <vt:lpstr>30_Office 主题</vt:lpstr>
      <vt:lpstr>31_Office 主题</vt:lpstr>
      <vt:lpstr>32_Office 主题</vt:lpstr>
      <vt:lpstr>33_Office 主题</vt:lpstr>
      <vt:lpstr>34_Office 主题</vt:lpstr>
      <vt:lpstr>35_Office 主题</vt:lpstr>
      <vt:lpstr>36_Office 主题</vt:lpstr>
      <vt:lpstr>37_Office 主题</vt:lpstr>
      <vt:lpstr>38_Office 主题</vt:lpstr>
      <vt:lpstr>39_Office 主题</vt:lpstr>
      <vt:lpstr>40_Office 主题</vt:lpstr>
      <vt:lpstr>41_Office 主题</vt:lpstr>
      <vt:lpstr>42_Office 主题</vt:lpstr>
      <vt:lpstr>43_Office 主题</vt:lpstr>
      <vt:lpstr>44_Office 主题</vt:lpstr>
      <vt:lpstr>45_Office 主题</vt:lpstr>
      <vt:lpstr>46_Office 主题</vt:lpstr>
      <vt:lpstr>47_Office 主题</vt:lpstr>
      <vt:lpstr>48_Office 主题</vt:lpstr>
      <vt:lpstr>49_Office 主题</vt:lpstr>
      <vt:lpstr>50_Office 主题</vt:lpstr>
      <vt:lpstr>51_Office 主题</vt:lpstr>
      <vt:lpstr>52_Office 主题</vt:lpstr>
      <vt:lpstr>53_Office 主题</vt:lpstr>
      <vt:lpstr>54_Office 主题</vt:lpstr>
      <vt:lpstr>55_Office 主题</vt:lpstr>
      <vt:lpstr>56_Office 主题</vt:lpstr>
      <vt:lpstr>57_Office 主题</vt:lpstr>
      <vt:lpstr>58_Office 主题</vt:lpstr>
      <vt:lpstr>59_Office 主题</vt:lpstr>
      <vt:lpstr>60_Office 主题</vt:lpstr>
      <vt:lpstr>61_Office 主题</vt:lpstr>
      <vt:lpstr>62_Office 主题</vt:lpstr>
      <vt:lpstr>63_Office 主题</vt:lpstr>
      <vt:lpstr>64_Office 主题</vt:lpstr>
      <vt:lpstr>65_Office 主题</vt:lpstr>
      <vt:lpstr>66_Office 主题</vt:lpstr>
      <vt:lpstr>67_Office 主题</vt:lpstr>
      <vt:lpstr>68_Office 主题</vt:lpstr>
      <vt:lpstr>69_Office 主题</vt:lpstr>
      <vt:lpstr>70_Office 主题</vt:lpstr>
      <vt:lpstr>71_Office 主题</vt:lpstr>
      <vt:lpstr>72_Office 主题</vt:lpstr>
      <vt:lpstr>73_Office 主题</vt:lpstr>
      <vt:lpstr>74_Office 主题</vt:lpstr>
      <vt:lpstr>75_Office 主题</vt:lpstr>
      <vt:lpstr>76_Office 主题</vt:lpstr>
      <vt:lpstr>77_Office 主题</vt:lpstr>
      <vt:lpstr>78_Office 主题</vt:lpstr>
      <vt:lpstr>79_Office 主题</vt:lpstr>
      <vt:lpstr>80_Office 主题</vt:lpstr>
      <vt:lpstr>81_Office 主题</vt:lpstr>
      <vt:lpstr>82_Office 主题</vt:lpstr>
      <vt:lpstr>83_Office 主题</vt:lpstr>
      <vt:lpstr>84_Office 主题</vt:lpstr>
      <vt:lpstr>85_Office 主题</vt:lpstr>
      <vt:lpstr>86_Office 主题</vt:lpstr>
      <vt:lpstr>87_Office 主题</vt:lpstr>
      <vt:lpstr>88_Office 主题</vt:lpstr>
      <vt:lpstr>89_Office 主题</vt:lpstr>
      <vt:lpstr>90_Office 主题</vt:lpstr>
      <vt:lpstr>91_Office 主题</vt:lpstr>
      <vt:lpstr>92_Office 主题</vt:lpstr>
      <vt:lpstr>93_Office 主题</vt:lpstr>
      <vt:lpstr>94_Office 主题</vt:lpstr>
      <vt:lpstr>95_Office 主题</vt:lpstr>
      <vt:lpstr>96_Office 主题</vt:lpstr>
      <vt:lpstr>97_Office 主题</vt:lpstr>
      <vt:lpstr>98_Office 主题</vt:lpstr>
      <vt:lpstr>99_Office 主题</vt:lpstr>
      <vt:lpstr>100_Office 主题</vt:lpstr>
      <vt:lpstr>101_Office 主题</vt:lpstr>
      <vt:lpstr>102_Office 主题</vt:lpstr>
      <vt:lpstr>103_Office 主题</vt:lpstr>
      <vt:lpstr>104_Office 主题</vt:lpstr>
      <vt:lpstr>105_Office 主题</vt:lpstr>
      <vt:lpstr>106_Office 主题</vt:lpstr>
      <vt:lpstr>107_Office 主题</vt:lpstr>
      <vt:lpstr>108_Office 主题</vt:lpstr>
      <vt:lpstr>109_Office 主题</vt:lpstr>
      <vt:lpstr>110_Office 主题</vt:lpstr>
      <vt:lpstr>111_Office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小平同志要南巡</dc:creator>
  <cp:keywords/>
  <dc:description/>
  <cp:lastModifiedBy>靖 李</cp:lastModifiedBy>
  <cp:revision>54</cp:revision>
  <dcterms:created xsi:type="dcterms:W3CDTF">2016-08-30T08:49:12Z</dcterms:created>
  <dcterms:modified xsi:type="dcterms:W3CDTF">2017-09-18T04:03:03Z</dcterms:modified>
  <cp:category/>
</cp:coreProperties>
</file>