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9" r:id="rId3"/>
    <p:sldId id="267" r:id="rId4"/>
    <p:sldId id="261" r:id="rId5"/>
    <p:sldId id="290" r:id="rId6"/>
    <p:sldId id="287" r:id="rId7"/>
    <p:sldId id="288" r:id="rId8"/>
    <p:sldId id="263" r:id="rId9"/>
    <p:sldId id="289" r:id="rId10"/>
    <p:sldId id="291" r:id="rId11"/>
    <p:sldId id="281" r:id="rId12"/>
  </p:sldIdLst>
  <p:sldSz cx="9144000" cy="5143500" type="screen16x9"/>
  <p:notesSz cx="6858000" cy="9144000"/>
  <p:embeddedFontLst>
    <p:embeddedFont>
      <p:font typeface="Sniglet" panose="02010600030101010101" charset="0"/>
      <p:regular r:id="rId14"/>
    </p:embeddedFont>
    <p:embeddedFont>
      <p:font typeface="Walter Turncoat" panose="02010600030101010101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4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52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26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95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3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d_start_(recommender_systems)#cite_note-3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kojinoshiba.com/recsys-cold-st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79474" y="234140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Cold Start</a:t>
            </a:r>
            <a:endParaRPr dirty="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1795372" y="3373624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15257543">
            <a:off x="6130279" y="2127990"/>
            <a:ext cx="750220" cy="664172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2455096" y="3344629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97FA34-ECAD-4E40-9A58-AE751F0827FE}"/>
              </a:ext>
            </a:extLst>
          </p:cNvPr>
          <p:cNvSpPr txBox="1"/>
          <p:nvPr/>
        </p:nvSpPr>
        <p:spPr>
          <a:xfrm>
            <a:off x="7891195" y="4545046"/>
            <a:ext cx="1138690" cy="59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altLang="zh-CN" sz="1800" dirty="0"/>
              <a:t>Group 9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Prediction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3384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/>
              <a:t>Feature mapping</a:t>
            </a:r>
          </a:p>
          <a:p>
            <a:pPr marL="101600" lvl="0" indent="0">
              <a:buNone/>
            </a:pPr>
            <a:r>
              <a:rPr lang="en-US" altLang="zh-CN" dirty="0"/>
              <a:t>	 matrix factorization, latent factors, machine learning</a:t>
            </a:r>
          </a:p>
          <a:p>
            <a:r>
              <a:rPr lang="en-US" altLang="zh-CN" b="1" dirty="0"/>
              <a:t>Hybrid feature weighting</a:t>
            </a:r>
          </a:p>
          <a:p>
            <a:pPr marL="101600" lvl="0" indent="0">
              <a:buNone/>
            </a:pPr>
            <a:r>
              <a:rPr lang="en-US" altLang="zh-CN" dirty="0"/>
              <a:t>	different attributes will have different importance</a:t>
            </a:r>
          </a:p>
          <a:p>
            <a:pPr marL="101600" lvl="0" indent="0">
              <a:buNone/>
            </a:pPr>
            <a:r>
              <a:rPr lang="en-US" altLang="zh-CN" dirty="0"/>
              <a:t>	(e.g. which are the actors, director, country, title)</a:t>
            </a:r>
            <a:endParaRPr lang="en-US" altLang="zh-CN" b="1" dirty="0"/>
          </a:p>
          <a:p>
            <a:r>
              <a:rPr lang="en-US" altLang="zh-CN" b="1" dirty="0"/>
              <a:t>Differentiating regularization weights</a:t>
            </a:r>
          </a:p>
          <a:p>
            <a:pPr marL="101600" indent="0">
              <a:buNone/>
            </a:pPr>
            <a:r>
              <a:rPr lang="en-US" altLang="zh-CN" b="1" dirty="0"/>
              <a:t>	assign lower constraints to the latent factors associated with the items or users that reveal more information, and set higher constraints to the others</a:t>
            </a:r>
          </a:p>
          <a:p>
            <a:pPr marL="101600" indent="0">
              <a:buNone/>
            </a:pPr>
            <a:endParaRPr lang="en-US" altLang="zh-CN" b="1" dirty="0"/>
          </a:p>
          <a:p>
            <a:pPr marL="101600" lvl="0" indent="0">
              <a:buNone/>
            </a:pPr>
            <a:endParaRPr lang="en-US" altLang="zh-CN" dirty="0"/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53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500" name="Google Shape;50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02" name="Google Shape;502;p3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6" name="Google Shape;506;p3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7" name="Google Shape;507;p3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8" name="Google Shape;508;p3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81D7039-74BB-403E-A54C-2E07BB7A72B1}"/>
              </a:ext>
            </a:extLst>
          </p:cNvPr>
          <p:cNvSpPr/>
          <p:nvPr/>
        </p:nvSpPr>
        <p:spPr>
          <a:xfrm>
            <a:off x="1194389" y="1853233"/>
            <a:ext cx="55820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CN" sz="1200" dirty="0">
                <a:solidFill>
                  <a:srgbClr val="C9DAF8"/>
                </a:solidFill>
                <a:latin typeface="Sniglet"/>
              </a:rPr>
              <a:t>Chen(2019-01-09). "Differentiating Regularization Weights -- A Simple Mechanism to Alleviate Cold Start in Recommender Systems". ACM Transactions on Knowledge Discovery from Data (TKDD). 13: 1–22. </a:t>
            </a:r>
            <a:endParaRPr lang="zh-CN" altLang="en-US" sz="1200" dirty="0">
              <a:solidFill>
                <a:srgbClr val="C9DAF8"/>
              </a:solidFill>
              <a:latin typeface="Snigle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73575F-10BD-44F7-8BCC-8FD8164DFDC1}"/>
              </a:ext>
            </a:extLst>
          </p:cNvPr>
          <p:cNvSpPr/>
          <p:nvPr/>
        </p:nvSpPr>
        <p:spPr>
          <a:xfrm>
            <a:off x="1194389" y="1302913"/>
            <a:ext cx="66524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CN" sz="1200" dirty="0">
                <a:solidFill>
                  <a:srgbClr val="C9DAF8"/>
                </a:solidFill>
                <a:latin typeface="Snigle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https://en.wikipedia.org/wiki/Cold_start_(recommender_systems)#cite_note-33</a:t>
            </a:r>
            <a:endParaRPr lang="zh-CN" altLang="en-US" sz="1200" dirty="0">
              <a:solidFill>
                <a:srgbClr val="C9DAF8"/>
              </a:solidFill>
              <a:latin typeface="Snigle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7B4957-7F56-4D72-9654-55F1945CB846}"/>
              </a:ext>
            </a:extLst>
          </p:cNvPr>
          <p:cNvSpPr/>
          <p:nvPr/>
        </p:nvSpPr>
        <p:spPr>
          <a:xfrm>
            <a:off x="1194389" y="2772885"/>
            <a:ext cx="31438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CN" sz="1200" dirty="0">
                <a:solidFill>
                  <a:srgbClr val="C9DAF8"/>
                </a:solidFill>
                <a:latin typeface="Snigle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https://kojinoshiba.com/recsys-cold-start/</a:t>
            </a:r>
            <a:endParaRPr lang="zh-CN" altLang="en-US" sz="1200" dirty="0">
              <a:solidFill>
                <a:srgbClr val="C9DAF8"/>
              </a:solidFill>
              <a:latin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New item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New community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New user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tackle cold start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Random Start</a:t>
            </a:r>
          </a:p>
          <a:p>
            <a:pPr lvl="0"/>
            <a:r>
              <a:rPr lang="en-US" dirty="0"/>
              <a:t>Prediction</a:t>
            </a:r>
          </a:p>
          <a:p>
            <a:pPr lvl="0"/>
            <a:r>
              <a:rPr lang="en-US" dirty="0"/>
              <a:t>Ask users directly</a:t>
            </a:r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Random Start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Collection of all types</a:t>
            </a:r>
          </a:p>
          <a:p>
            <a:pPr lvl="0"/>
            <a:r>
              <a:rPr lang="en-US" altLang="zh-CN" dirty="0"/>
              <a:t>Collection of hot items</a:t>
            </a:r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4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Prediction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Representative based </a:t>
            </a:r>
          </a:p>
          <a:p>
            <a:pPr marL="101600" lvl="0" indent="0">
              <a:buNone/>
            </a:pPr>
            <a:r>
              <a:rPr lang="en-US" altLang="zh-CN" dirty="0"/>
              <a:t>	use subset of items and users that represents the population</a:t>
            </a:r>
          </a:p>
          <a:p>
            <a:pPr lvl="0"/>
            <a:r>
              <a:rPr lang="en-US" altLang="zh-CN" dirty="0"/>
              <a:t>Content based</a:t>
            </a:r>
          </a:p>
          <a:p>
            <a:pPr marL="101600" lvl="0" indent="0">
              <a:buNone/>
            </a:pPr>
            <a:r>
              <a:rPr lang="en-US" altLang="zh-CN" dirty="0"/>
              <a:t>	use side information such as text, social networks</a:t>
            </a:r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27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Representative Based Matrix Factorization (RBMF)</a:t>
            </a:r>
            <a:endParaRPr dirty="0"/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777F9-2385-4012-B09C-14D9F35A8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4676" y="1773168"/>
            <a:ext cx="597459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Content based</a:t>
            </a:r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微信里的“授权”到底是几个意思？ | 人人都是产品经理">
            <a:extLst>
              <a:ext uri="{FF2B5EF4-FFF2-40B4-BE49-F238E27FC236}">
                <a16:creationId xmlns:a16="http://schemas.microsoft.com/office/drawing/2014/main" id="{5BD57DB2-E3EC-430D-BB48-2BA5AD95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76" y="1678571"/>
            <a:ext cx="3968196" cy="31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031D8B-609A-4556-A99F-56E6C2B146BB}"/>
              </a:ext>
            </a:extLst>
          </p:cNvPr>
          <p:cNvSpPr/>
          <p:nvPr/>
        </p:nvSpPr>
        <p:spPr>
          <a:xfrm>
            <a:off x="170266" y="1625320"/>
            <a:ext cx="2241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Sniglet"/>
              </a:rPr>
              <a:t>Profile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completion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Content based</a:t>
            </a:r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99EDC-0077-48CE-9304-BDB73D24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07" y="1718268"/>
            <a:ext cx="6172735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30169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全屏显示(16:9)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Walter Turncoat</vt:lpstr>
      <vt:lpstr>Arial</vt:lpstr>
      <vt:lpstr>Sniglet</vt:lpstr>
      <vt:lpstr>Ursula template</vt:lpstr>
      <vt:lpstr>Cold Start</vt:lpstr>
      <vt:lpstr>1.  definition</vt:lpstr>
      <vt:lpstr>Use charts to explain your ideas</vt:lpstr>
      <vt:lpstr>How to tackle cold start</vt:lpstr>
      <vt:lpstr>Random Start</vt:lpstr>
      <vt:lpstr>Prediction</vt:lpstr>
      <vt:lpstr>Representative Based Matrix Factorization (RBMF)</vt:lpstr>
      <vt:lpstr>Content based</vt:lpstr>
      <vt:lpstr>Content based</vt:lpstr>
      <vt:lpstr>Prediction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Gale Li</dc:creator>
  <cp:lastModifiedBy>Li Gale</cp:lastModifiedBy>
  <cp:revision>7</cp:revision>
  <dcterms:modified xsi:type="dcterms:W3CDTF">2020-07-05T16:44:25Z</dcterms:modified>
</cp:coreProperties>
</file>