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niglet"/>
      <p:regular r:id="rId14"/>
    </p:embeddedFont>
    <p:embeddedFont>
      <p:font typeface="Walter Turncoat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WalterTurncoat-regular.fntdata"/><Relationship Id="rId14" Type="http://schemas.openxmlformats.org/officeDocument/2006/relationships/font" Target="fonts/Snigle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a44d1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a44d1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99670407_2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8b99670407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a44d130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ba44d13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99670407_2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b9967040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a44d130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a44d130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a44d130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a44d130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a7dc5e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a7dc5e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56" name="Google Shape;56;p13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-6000" y="9317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CLass 2 Group 3</a:t>
            </a:r>
            <a:endParaRPr/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937800" y="1868225"/>
            <a:ext cx="7268400" cy="1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Q1: </a:t>
            </a:r>
            <a:r>
              <a:rPr lang="en" sz="2100"/>
              <a:t>How is ALS differ from the SVD/SGD/common CFMF? (10)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Q5: </a:t>
            </a:r>
            <a:r>
              <a:rPr lang="en" sz="2100"/>
              <a:t>One noteworthy point about spark ALS not included in the above questions. (5*4)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6277575" y="3393325"/>
            <a:ext cx="9888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Ryan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Tim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Johnny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Cheef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49750" y="18253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ALS: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two-step iterative optimization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For iteration in range(max_iteration):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Fix user matrix U, find the optimum solution for item matrix V, such that the loss (MSE) would be minimized.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Fix item matrix V,  find the optimum solution for user matrix M, such that the loss (MSE) would be minimized.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 Alternating Least Squares  (ALS) v.s.  </a:t>
            </a:r>
            <a:endParaRPr sz="21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Stochastics gradient descent  (SGD)</a:t>
            </a:r>
            <a:endParaRPr/>
          </a:p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4698300" y="1825375"/>
            <a:ext cx="39945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SGD: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Select a observed rating rij from 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Find out the corresponding ui and vj from our estimated matrix U and V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Update the estimator matrix U and V by the scaled gradient of loss</a:t>
            </a:r>
            <a:endParaRPr/>
          </a:p>
        </p:txBody>
      </p:sp>
      <p:sp>
        <p:nvSpPr>
          <p:cNvPr id="111" name="Google Shape;111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24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15" name="Google Shape;115;p24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20" name="Google Shape;120;p24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95050" y="1395125"/>
            <a:ext cx="25608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ALS: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假设用户为a，物品为b，评分矩阵为R(m, n)，可分解为用户矩阵U(k, m)和物品矩阵I(k, n)，其中m, n, k代表矩阵的维度。小段数学公式低能预警：</a:t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2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31" name="Google Shape;131;p25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 rot="8450347">
              <a:off x="974914" y="1163078"/>
              <a:ext cx="859830" cy="62903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750" y="1458629"/>
            <a:ext cx="4310596" cy="34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Pseudocode for SGD updating rule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148" name="Google Shape;148;p26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6775"/>
            <a:ext cx="7764175" cy="21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222000" y="4060125"/>
            <a:ext cx="7018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50" y="4060125"/>
            <a:ext cx="4651500" cy="5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Pseudocode for ALS updating rule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25" y="1825375"/>
            <a:ext cx="7684548" cy="18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 with weighted regularization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Without regularization term, ALS might lead to overfit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Introduce a scaled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penalty and the loss function becomes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λ-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310375"/>
            <a:ext cx="7853149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ALS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54852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for parallel computing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</a:t>
            </a:r>
            <a:r>
              <a:rPr lang="en"/>
              <a:t>dealing with implicit datasets, which are usually not sparse, SGD is not practical (users times items can easily be in the order of billions). ALS is a much more efficient optimization technique in these cases.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