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85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Sniglet" panose="02010600030101010101" charset="0"/>
      <p:regular r:id="rId33"/>
    </p:embeddedFont>
    <p:embeddedFont>
      <p:font typeface="Walter Turncoat" panose="02010600030101010101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4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1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nigle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636668" y="2087110"/>
            <a:ext cx="804078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4400" dirty="0"/>
              <a:t>Why evaluation of recommendation engine is tricky</a:t>
            </a:r>
            <a:endParaRPr sz="4400" dirty="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788824" y="3115093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13193752">
            <a:off x="6279142" y="1259649"/>
            <a:ext cx="750220" cy="664172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3935819" y="2272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3542991" y="2956804"/>
            <a:ext cx="2058017" cy="86945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45619" y="496544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;p11">
            <a:extLst>
              <a:ext uri="{FF2B5EF4-FFF2-40B4-BE49-F238E27FC236}">
                <a16:creationId xmlns:a16="http://schemas.microsoft.com/office/drawing/2014/main" id="{9784D89D-DE29-4605-9FA5-154C84F67507}"/>
              </a:ext>
            </a:extLst>
          </p:cNvPr>
          <p:cNvSpPr txBox="1">
            <a:spLocks/>
          </p:cNvSpPr>
          <p:nvPr/>
        </p:nvSpPr>
        <p:spPr>
          <a:xfrm>
            <a:off x="7481774" y="4347747"/>
            <a:ext cx="1195676" cy="57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altLang="zh-CN" sz="2000" dirty="0"/>
              <a:t>Group 9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87" name="Google Shape;187;p19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06" name="Google Shape;206;p20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218" name="Google Shape;218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21" name="Google Shape;221;p2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43" name="Google Shape;243;p2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49" name="Google Shape;249;p22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55" name="Google Shape;25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{8E5C523B-A461-4CF5-A1EC-5DFD6D84F808}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9" name="Google Shape;259;p23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60" name="Google Shape;260;p23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66" name="Google Shape;266;p23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83" name="Google Shape;283;p24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84" name="Google Shape;284;p24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89" name="Google Shape;289;p24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90" name="Google Shape;290;p24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99" name="Google Shape;299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302" name="Google Shape;302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06" name="Google Shape;306;p25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10" name="Google Shape;310;p25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19" name="Google Shape;3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320" name="Google Shape;3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1" name="Google Shape;32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322" name="Google Shape;32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3" name="Google Shape;323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7" name="Google Shape;327;p2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28" name="Google Shape;328;p2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2" name="Google Shape;332;p2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4" name="Google Shape;334;p2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45" name="Google Shape;345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346" name="Google Shape;346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349" name="Google Shape;349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52" name="Google Shape;352;p2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53" name="Google Shape;353;p2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6" name="Google Shape;36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7" name="Google Shape;36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9" name="Google Shape;36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71" name="Google Shape;37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75" name="Google Shape;375;p28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7" name="Google Shape;77;p1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8" name="Google Shape;78;p1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90" name="Google Shape;390;p29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04" name="Google Shape;404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5" name="Google Shape;405;p30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06" name="Google Shape;406;p30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0" name="Google Shape;410;p30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1" name="Google Shape;411;p30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2" name="Google Shape;412;p30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21" name="Google Shape;421;p31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22" name="Google Shape;422;p3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6" name="Google Shape;426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7" name="Google Shape;427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8" name="Google Shape;428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5" name="Google Shape;435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36" name="Google Shape;436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37" name="Google Shape;437;p32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38" name="Google Shape;438;p3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2" name="Google Shape;442;p3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3" name="Google Shape;443;p3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4" name="Google Shape;444;p32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1" name="Google Shape;45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53" name="Google Shape;453;p33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54" name="Google Shape;454;p33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58" name="Google Shape;458;p33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59" name="Google Shape;459;p33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60" name="Google Shape;460;p33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66" name="Google Shape;466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470" name="Google Shape;470;p34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71" name="Google Shape;471;p34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5" name="Google Shape;475;p34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6" name="Google Shape;476;p34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7" name="Google Shape;477;p34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84" name="Google Shape;484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85" name="Google Shape;485;p35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86" name="Google Shape;486;p35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0" name="Google Shape;490;p35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1" name="Google Shape;491;p35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2" name="Google Shape;492;p35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8" name="Google Shape;498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00" name="Google Shape;50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02" name="Google Shape;502;p3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6" name="Google Shape;506;p3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7" name="Google Shape;507;p3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8" name="Google Shape;508;p3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514" name="Google Shape;514;p37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517" name="Google Shape;517;p3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520" name="Google Shape;520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523" name="Google Shape;523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7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530" name="Google Shape;530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31" name="Google Shape;531;p3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32" name="Google Shape;532;p3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6" name="Google Shape;536;p3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7" name="Google Shape;537;p3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8" name="Google Shape;538;p3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629" name="Google Shape;6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322" y="5"/>
            <a:ext cx="1052750" cy="1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</a:t>
            </a:r>
            <a:r>
              <a:rPr lang="en-US" sz="3600" dirty="0"/>
              <a:t>Gale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 am here because I love to give presentations.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You can find me at @</a:t>
            </a:r>
            <a:r>
              <a:rPr lang="en-US" dirty="0" err="1">
                <a:solidFill>
                  <a:schemeClr val="lt1"/>
                </a:solidFill>
              </a:rPr>
              <a:t>UxxUnet</a:t>
            </a:r>
            <a:endParaRPr sz="3600" dirty="0"/>
          </a:p>
        </p:txBody>
      </p:sp>
      <p:sp>
        <p:nvSpPr>
          <p:cNvPr id="90" name="Google Shape;90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637" name="Google Shape;637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Evaluation Method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EAC52-CB7E-40EA-B342-9C6383F94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offline measures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594133" y="1354713"/>
            <a:ext cx="8229600" cy="3733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Mean Absolute Error(MAE)</a:t>
            </a:r>
          </a:p>
          <a:p>
            <a:pPr lvl="0"/>
            <a:r>
              <a:rPr lang="en-US" altLang="zh-CN" dirty="0"/>
              <a:t>Root Mean Square Error(RMSE)</a:t>
            </a:r>
          </a:p>
          <a:p>
            <a:pPr lvl="0"/>
            <a:r>
              <a:rPr lang="en-US" altLang="zh-CN" b="1" dirty="0"/>
              <a:t>Precision and Recall</a:t>
            </a:r>
          </a:p>
          <a:p>
            <a:pPr lvl="0"/>
            <a:r>
              <a:rPr lang="en-US" altLang="zh-CN" dirty="0"/>
              <a:t>Mean Average Precision (MAP)</a:t>
            </a:r>
            <a:endParaRPr lang="en-US" altLang="zh-CN" b="1" dirty="0"/>
          </a:p>
          <a:p>
            <a:pPr lvl="0"/>
            <a:r>
              <a:rPr lang="en-US" altLang="zh-CN" dirty="0"/>
              <a:t>Mean Average Recall at K(MAP@K)</a:t>
            </a:r>
          </a:p>
          <a:p>
            <a:pPr lvl="0"/>
            <a:r>
              <a:rPr lang="en-US" altLang="zh-CN" dirty="0"/>
              <a:t>Precision at N (P@N)</a:t>
            </a:r>
          </a:p>
          <a:p>
            <a:pPr lvl="0"/>
            <a:r>
              <a:rPr lang="en-US" altLang="zh-CN" dirty="0"/>
              <a:t>Mean Reciprocal Rank(MRR)</a:t>
            </a:r>
          </a:p>
          <a:p>
            <a:pPr lvl="0"/>
            <a:r>
              <a:rPr lang="en-US" altLang="zh-CN" dirty="0"/>
              <a:t>Discounted Cumulative Gain (DCG)</a:t>
            </a:r>
          </a:p>
          <a:p>
            <a:pPr lvl="0"/>
            <a:r>
              <a:rPr lang="en-US" altLang="zh-CN" dirty="0"/>
              <a:t>novelty, diversity and serendipity</a:t>
            </a: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25" name="Google Shape;125;p1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online evaluation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600549" y="1757576"/>
            <a:ext cx="8229600" cy="161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 </a:t>
            </a:r>
            <a:r>
              <a:rPr lang="en-US" altLang="zh-CN" b="1" dirty="0"/>
              <a:t>A/B-testing</a:t>
            </a:r>
          </a:p>
          <a:p>
            <a:pPr lvl="0"/>
            <a:r>
              <a:rPr lang="en-US" altLang="zh-CN" b="1" dirty="0"/>
              <a:t>Click-Through Rate</a:t>
            </a:r>
          </a:p>
          <a:p>
            <a:pPr lvl="0"/>
            <a:r>
              <a:rPr lang="en-US" altLang="zh-CN" b="1" dirty="0"/>
              <a:t>Conversion Rate</a:t>
            </a: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25" name="Google Shape;125;p1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5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Sparse</a:t>
            </a:r>
            <a:endParaRPr sz="60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50" name="Google Shape;150;p1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Humanity</a:t>
            </a:r>
            <a:endParaRPr sz="60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50" name="Google Shape;150;p1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45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68" name="Google Shape;168;p18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全屏显示(16:9)</PresentationFormat>
  <Paragraphs>275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Walter Turncoat</vt:lpstr>
      <vt:lpstr>Sniglet</vt:lpstr>
      <vt:lpstr>Arial</vt:lpstr>
      <vt:lpstr>Ursula template</vt:lpstr>
      <vt:lpstr>Why evaluation of recommendation engine is tricky</vt:lpstr>
      <vt:lpstr>Instructions for use</vt:lpstr>
      <vt:lpstr>hello!</vt:lpstr>
      <vt:lpstr>1.  Evaluation Method</vt:lpstr>
      <vt:lpstr>offline measures</vt:lpstr>
      <vt:lpstr>online evaluation</vt:lpstr>
      <vt:lpstr>Sparse</vt:lpstr>
      <vt:lpstr>Humanity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Extra graphics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Gale Li</dc:creator>
  <cp:lastModifiedBy>Li Gale</cp:lastModifiedBy>
  <cp:revision>7</cp:revision>
  <dcterms:modified xsi:type="dcterms:W3CDTF">2020-06-26T00:22:42Z</dcterms:modified>
</cp:coreProperties>
</file>