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85" r:id="rId7"/>
    <p:sldId id="262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Sniglet" panose="02010600030101010101" charset="0"/>
      <p:regular r:id="rId33"/>
    </p:embeddedFont>
    <p:embeddedFont>
      <p:font typeface="Walter Turncoat" panose="02010600030101010101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C523B-A461-4CF5-A1EC-5DFD6D84F808}">
  <a:tblStyle styleId="{8E5C523B-A461-4CF5-A1EC-5DFD6D84F8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74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problem of </a:t>
            </a:r>
            <a:r>
              <a:rPr lang="en-US" altLang="zh-CN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top-K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recommendation: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training focused on items with the most ratings, achieving a good fit for those. The items with few ratings don’t mean much in terms of their impact on the loss. 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11" name="Google Shape;11;p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636668" y="2087110"/>
            <a:ext cx="804078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sz="4400" dirty="0"/>
              <a:t>Why evaluation of recommendation engine is tricky</a:t>
            </a:r>
            <a:endParaRPr sz="4400" dirty="0"/>
          </a:p>
        </p:txBody>
      </p:sp>
      <p:grpSp>
        <p:nvGrpSpPr>
          <p:cNvPr id="57" name="Google Shape;57;p11"/>
          <p:cNvGrpSpPr/>
          <p:nvPr/>
        </p:nvGrpSpPr>
        <p:grpSpPr>
          <a:xfrm rot="2194107">
            <a:off x="788824" y="3115093"/>
            <a:ext cx="1014485" cy="642684"/>
            <a:chOff x="238125" y="1918825"/>
            <a:chExt cx="1042450" cy="660400"/>
          </a:xfrm>
        </p:grpSpPr>
        <p:sp>
          <p:nvSpPr>
            <p:cNvPr id="58" name="Google Shape;58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11"/>
          <p:cNvGrpSpPr/>
          <p:nvPr/>
        </p:nvGrpSpPr>
        <p:grpSpPr>
          <a:xfrm rot="13193752">
            <a:off x="6279142" y="1259649"/>
            <a:ext cx="750220" cy="664172"/>
            <a:chOff x="1113100" y="2199475"/>
            <a:chExt cx="801900" cy="709925"/>
          </a:xfrm>
        </p:grpSpPr>
        <p:sp>
          <p:nvSpPr>
            <p:cNvPr id="61" name="Google Shape;61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11"/>
          <p:cNvSpPr/>
          <p:nvPr/>
        </p:nvSpPr>
        <p:spPr>
          <a:xfrm>
            <a:off x="3935819" y="2272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3542991" y="2956804"/>
            <a:ext cx="2058017" cy="86945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4045619" y="496544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6;p11">
            <a:extLst>
              <a:ext uri="{FF2B5EF4-FFF2-40B4-BE49-F238E27FC236}">
                <a16:creationId xmlns:a16="http://schemas.microsoft.com/office/drawing/2014/main" id="{9784D89D-DE29-4605-9FA5-154C84F67507}"/>
              </a:ext>
            </a:extLst>
          </p:cNvPr>
          <p:cNvSpPr txBox="1">
            <a:spLocks/>
          </p:cNvSpPr>
          <p:nvPr/>
        </p:nvSpPr>
        <p:spPr>
          <a:xfrm>
            <a:off x="7481774" y="4347747"/>
            <a:ext cx="1195676" cy="57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altLang="zh-CN" sz="2000" dirty="0"/>
              <a:t>Group 9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218" name="Google Shape;218;p21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55" name="Google Shape;255;p23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{8E5C523B-A461-4CF5-A1EC-5DFD6D84F808}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7" name="Google Shape;297;p25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l" t="t" r="r" b="b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25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299" name="Google Shape;299;p25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25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302" name="Google Shape;302;p25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2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19" name="Google Shape;319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320" name="Google Shape;320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1" name="Google Shape;321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322" name="Google Shape;32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3" name="Google Shape;323;p2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27" name="Google Shape;327;p2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28" name="Google Shape;328;p2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2" name="Google Shape;332;p2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34" name="Google Shape;334;p2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979088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730200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second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6481313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last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45" name="Google Shape;345;p27"/>
          <p:cNvGrpSpPr/>
          <p:nvPr/>
        </p:nvGrpSpPr>
        <p:grpSpPr>
          <a:xfrm>
            <a:off x="2189978" y="2764475"/>
            <a:ext cx="1792245" cy="232966"/>
            <a:chOff x="2266178" y="2764475"/>
            <a:chExt cx="1792245" cy="232966"/>
          </a:xfrm>
        </p:grpSpPr>
        <p:sp>
          <p:nvSpPr>
            <p:cNvPr id="346" name="Google Shape;346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27"/>
          <p:cNvGrpSpPr/>
          <p:nvPr/>
        </p:nvGrpSpPr>
        <p:grpSpPr>
          <a:xfrm>
            <a:off x="5165803" y="2790812"/>
            <a:ext cx="1792245" cy="232966"/>
            <a:chOff x="2266178" y="2764475"/>
            <a:chExt cx="1792245" cy="232966"/>
          </a:xfrm>
        </p:grpSpPr>
        <p:sp>
          <p:nvSpPr>
            <p:cNvPr id="349" name="Google Shape;349;p27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352" name="Google Shape;352;p2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53" name="Google Shape;353;p2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6" name="Google Shape;366;p28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7" name="Google Shape;367;p28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68" name="Google Shape;368;p28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9" name="Google Shape;369;p28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0" name="Google Shape;370;p28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71" name="Google Shape;371;p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75" name="Google Shape;375;p28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79" name="Google Shape;379;p28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0" name="Google Shape;380;p28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81" name="Google Shape;381;p28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/>
          <p:nvPr/>
        </p:nvSpPr>
        <p:spPr>
          <a:xfrm>
            <a:off x="835275" y="17305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GOOGLE SLIDES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"Use as Google Slides Theme".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will get a copy of this document on your Google Drive and will be able to edit, add or delete slides.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You have to be signed in to your Google account.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4729082" y="1730550"/>
            <a:ext cx="35796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EDIT IN POWERPOINT®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 action="ppaction://hlinksldjump"/>
              </a:rPr>
              <a:t>Presentation design slide</a:t>
            </a:r>
            <a:r>
              <a:rPr lang="en" sz="12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)</a:t>
            </a: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835275" y="3829725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More info on how to use this template at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www.slidescarnival.com/help-use-presentation-template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This template is free to use under </a:t>
            </a:r>
            <a:r>
              <a:rPr lang="en" sz="1200" u="sng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  <a:hlinkClick r:id="rId5"/>
              </a:rPr>
              <a:t>Creative Commons Attribution license</a:t>
            </a:r>
            <a:r>
              <a:rPr lang="en" sz="1200" dirty="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. You can keep the Credits slide or mention SlidesCarnival and other resources used in a slide footer.</a:t>
            </a: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7" name="Google Shape;77;p12"/>
          <p:cNvGrpSpPr/>
          <p:nvPr/>
        </p:nvGrpSpPr>
        <p:grpSpPr>
          <a:xfrm>
            <a:off x="8201196" y="-12007"/>
            <a:ext cx="942899" cy="983683"/>
            <a:chOff x="898852" y="649900"/>
            <a:chExt cx="1052813" cy="1070850"/>
          </a:xfrm>
        </p:grpSpPr>
        <p:sp>
          <p:nvSpPr>
            <p:cNvPr id="78" name="Google Shape;78;p1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89" name="Google Shape;389;p29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390" name="Google Shape;390;p29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9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4" name="Google Shape;394;p29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5" name="Google Shape;395;p29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396" name="Google Shape;396;p29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03" name="Google Shape;403;p3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04" name="Google Shape;404;p3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405" name="Google Shape;405;p30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06" name="Google Shape;406;p30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0" name="Google Shape;410;p30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1" name="Google Shape;411;p30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12" name="Google Shape;412;p30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1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19" name="Google Shape;419;p31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421" name="Google Shape;421;p31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22" name="Google Shape;422;p31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6" name="Google Shape;426;p31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7" name="Google Shape;427;p31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28" name="Google Shape;428;p31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35" name="Google Shape;435;p32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437" name="Google Shape;437;p32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38" name="Google Shape;438;p32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2" name="Google Shape;442;p32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3" name="Google Shape;443;p32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44" name="Google Shape;444;p32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452" name="Google Shape;452;p3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53" name="Google Shape;453;p33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54" name="Google Shape;454;p33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8" name="Google Shape;458;p33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59" name="Google Shape;459;p33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60" name="Google Shape;460;p33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4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66" name="Google Shape;466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470" name="Google Shape;470;p34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71" name="Google Shape;471;p34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5" name="Google Shape;475;p34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6" name="Google Shape;476;p34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77" name="Google Shape;477;p34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83" name="Google Shape;483;p3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84" name="Google Shape;484;p3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485" name="Google Shape;485;p35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486" name="Google Shape;486;p35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0" name="Google Shape;490;p35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1" name="Google Shape;491;p35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492" name="Google Shape;492;p35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98" name="Google Shape;498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9DAF8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9DAF8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00" name="Google Shape;500;p3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02" name="Google Shape;502;p36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6" name="Google Shape;506;p36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7" name="Google Shape;507;p36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08" name="Google Shape;508;p36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37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514" name="Google Shape;514;p37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517" name="Google Shape;517;p3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37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520" name="Google Shape;520;p3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37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523" name="Google Shape;523;p3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5" name="Google Shape;525;p37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31" name="Google Shape;531;p37"/>
          <p:cNvGrpSpPr/>
          <p:nvPr/>
        </p:nvGrpSpPr>
        <p:grpSpPr>
          <a:xfrm>
            <a:off x="8091177" y="0"/>
            <a:ext cx="1052813" cy="1070850"/>
            <a:chOff x="898852" y="649900"/>
            <a:chExt cx="1052813" cy="1070850"/>
          </a:xfrm>
        </p:grpSpPr>
        <p:sp>
          <p:nvSpPr>
            <p:cNvPr id="532" name="Google Shape;532;p37"/>
            <p:cNvSpPr/>
            <p:nvPr/>
          </p:nvSpPr>
          <p:spPr>
            <a:xfrm>
              <a:off x="898852" y="649900"/>
              <a:ext cx="1052813" cy="1070850"/>
            </a:xfrm>
            <a:custGeom>
              <a:avLst/>
              <a:gdLst/>
              <a:ahLst/>
              <a:cxnLst/>
              <a:rect l="l" t="t" r="r" b="b"/>
              <a:pathLst>
                <a:path w="73112" h="68207" extrusionOk="0">
                  <a:moveTo>
                    <a:pt x="46809" y="1210"/>
                  </a:moveTo>
                  <a:lnTo>
                    <a:pt x="46886" y="1227"/>
                  </a:lnTo>
                  <a:lnTo>
                    <a:pt x="46886" y="1227"/>
                  </a:lnTo>
                  <a:lnTo>
                    <a:pt x="46866" y="1215"/>
                  </a:lnTo>
                  <a:lnTo>
                    <a:pt x="46809" y="1210"/>
                  </a:lnTo>
                  <a:close/>
                  <a:moveTo>
                    <a:pt x="35754" y="1982"/>
                  </a:moveTo>
                  <a:lnTo>
                    <a:pt x="36320" y="2170"/>
                  </a:lnTo>
                  <a:lnTo>
                    <a:pt x="36037" y="2170"/>
                  </a:lnTo>
                  <a:lnTo>
                    <a:pt x="35660" y="2076"/>
                  </a:lnTo>
                  <a:lnTo>
                    <a:pt x="35754" y="1982"/>
                  </a:lnTo>
                  <a:close/>
                  <a:moveTo>
                    <a:pt x="42641" y="1321"/>
                  </a:moveTo>
                  <a:lnTo>
                    <a:pt x="44622" y="1510"/>
                  </a:lnTo>
                  <a:lnTo>
                    <a:pt x="46603" y="1793"/>
                  </a:lnTo>
                  <a:lnTo>
                    <a:pt x="46226" y="1793"/>
                  </a:lnTo>
                  <a:lnTo>
                    <a:pt x="46320" y="1982"/>
                  </a:lnTo>
                  <a:lnTo>
                    <a:pt x="45660" y="1793"/>
                  </a:lnTo>
                  <a:lnTo>
                    <a:pt x="44905" y="1699"/>
                  </a:lnTo>
                  <a:lnTo>
                    <a:pt x="44905" y="1699"/>
                  </a:lnTo>
                  <a:lnTo>
                    <a:pt x="45188" y="2076"/>
                  </a:lnTo>
                  <a:lnTo>
                    <a:pt x="45282" y="2265"/>
                  </a:lnTo>
                  <a:lnTo>
                    <a:pt x="45094" y="2265"/>
                  </a:lnTo>
                  <a:lnTo>
                    <a:pt x="44716" y="2170"/>
                  </a:lnTo>
                  <a:lnTo>
                    <a:pt x="43773" y="1793"/>
                  </a:lnTo>
                  <a:lnTo>
                    <a:pt x="42641" y="1321"/>
                  </a:lnTo>
                  <a:close/>
                  <a:moveTo>
                    <a:pt x="34622" y="5095"/>
                  </a:moveTo>
                  <a:lnTo>
                    <a:pt x="34169" y="5151"/>
                  </a:lnTo>
                  <a:lnTo>
                    <a:pt x="34169" y="5151"/>
                  </a:lnTo>
                  <a:lnTo>
                    <a:pt x="34056" y="5189"/>
                  </a:lnTo>
                  <a:lnTo>
                    <a:pt x="34622" y="5095"/>
                  </a:lnTo>
                  <a:close/>
                  <a:moveTo>
                    <a:pt x="58490" y="6793"/>
                  </a:moveTo>
                  <a:lnTo>
                    <a:pt x="59056" y="7453"/>
                  </a:lnTo>
                  <a:lnTo>
                    <a:pt x="59087" y="7476"/>
                  </a:lnTo>
                  <a:lnTo>
                    <a:pt x="58490" y="6793"/>
                  </a:lnTo>
                  <a:close/>
                  <a:moveTo>
                    <a:pt x="56697" y="7736"/>
                  </a:moveTo>
                  <a:lnTo>
                    <a:pt x="57358" y="8113"/>
                  </a:lnTo>
                  <a:lnTo>
                    <a:pt x="57075" y="8113"/>
                  </a:lnTo>
                  <a:lnTo>
                    <a:pt x="56697" y="7736"/>
                  </a:lnTo>
                  <a:close/>
                  <a:moveTo>
                    <a:pt x="59810" y="8679"/>
                  </a:moveTo>
                  <a:lnTo>
                    <a:pt x="60087" y="8956"/>
                  </a:lnTo>
                  <a:lnTo>
                    <a:pt x="59905" y="8774"/>
                  </a:lnTo>
                  <a:lnTo>
                    <a:pt x="59810" y="8679"/>
                  </a:lnTo>
                  <a:close/>
                  <a:moveTo>
                    <a:pt x="57546" y="8019"/>
                  </a:moveTo>
                  <a:lnTo>
                    <a:pt x="58395" y="8774"/>
                  </a:lnTo>
                  <a:lnTo>
                    <a:pt x="59339" y="9434"/>
                  </a:lnTo>
                  <a:lnTo>
                    <a:pt x="58490" y="8868"/>
                  </a:lnTo>
                  <a:lnTo>
                    <a:pt x="57735" y="8208"/>
                  </a:lnTo>
                  <a:lnTo>
                    <a:pt x="57546" y="8019"/>
                  </a:lnTo>
                  <a:close/>
                  <a:moveTo>
                    <a:pt x="60282" y="9246"/>
                  </a:moveTo>
                  <a:lnTo>
                    <a:pt x="60565" y="9812"/>
                  </a:lnTo>
                  <a:lnTo>
                    <a:pt x="60282" y="9529"/>
                  </a:lnTo>
                  <a:lnTo>
                    <a:pt x="60282" y="9340"/>
                  </a:lnTo>
                  <a:lnTo>
                    <a:pt x="60282" y="9246"/>
                  </a:lnTo>
                  <a:close/>
                  <a:moveTo>
                    <a:pt x="59999" y="8396"/>
                  </a:moveTo>
                  <a:lnTo>
                    <a:pt x="60659" y="8774"/>
                  </a:lnTo>
                  <a:lnTo>
                    <a:pt x="61131" y="9340"/>
                  </a:lnTo>
                  <a:lnTo>
                    <a:pt x="61603" y="9906"/>
                  </a:lnTo>
                  <a:lnTo>
                    <a:pt x="61886" y="10566"/>
                  </a:lnTo>
                  <a:lnTo>
                    <a:pt x="60942" y="9434"/>
                  </a:lnTo>
                  <a:lnTo>
                    <a:pt x="61320" y="10095"/>
                  </a:lnTo>
                  <a:lnTo>
                    <a:pt x="59999" y="8396"/>
                  </a:lnTo>
                  <a:close/>
                  <a:moveTo>
                    <a:pt x="63773" y="11132"/>
                  </a:moveTo>
                  <a:lnTo>
                    <a:pt x="64537" y="12278"/>
                  </a:lnTo>
                  <a:lnTo>
                    <a:pt x="64622" y="12359"/>
                  </a:lnTo>
                  <a:lnTo>
                    <a:pt x="63773" y="11132"/>
                  </a:lnTo>
                  <a:close/>
                  <a:moveTo>
                    <a:pt x="65093" y="14528"/>
                  </a:moveTo>
                  <a:lnTo>
                    <a:pt x="65376" y="15189"/>
                  </a:lnTo>
                  <a:lnTo>
                    <a:pt x="65659" y="15755"/>
                  </a:lnTo>
                  <a:lnTo>
                    <a:pt x="66037" y="16981"/>
                  </a:lnTo>
                  <a:lnTo>
                    <a:pt x="65659" y="16321"/>
                  </a:lnTo>
                  <a:lnTo>
                    <a:pt x="65282" y="15377"/>
                  </a:lnTo>
                  <a:lnTo>
                    <a:pt x="65093" y="14528"/>
                  </a:lnTo>
                  <a:close/>
                  <a:moveTo>
                    <a:pt x="65093" y="16321"/>
                  </a:moveTo>
                  <a:lnTo>
                    <a:pt x="65565" y="16698"/>
                  </a:lnTo>
                  <a:lnTo>
                    <a:pt x="65942" y="17076"/>
                  </a:lnTo>
                  <a:lnTo>
                    <a:pt x="66320" y="17547"/>
                  </a:lnTo>
                  <a:lnTo>
                    <a:pt x="66414" y="17830"/>
                  </a:lnTo>
                  <a:lnTo>
                    <a:pt x="66508" y="18113"/>
                  </a:lnTo>
                  <a:lnTo>
                    <a:pt x="65848" y="17170"/>
                  </a:lnTo>
                  <a:lnTo>
                    <a:pt x="65093" y="16321"/>
                  </a:lnTo>
                  <a:close/>
                  <a:moveTo>
                    <a:pt x="72074" y="36226"/>
                  </a:moveTo>
                  <a:lnTo>
                    <a:pt x="71791" y="37547"/>
                  </a:lnTo>
                  <a:lnTo>
                    <a:pt x="71603" y="38773"/>
                  </a:lnTo>
                  <a:lnTo>
                    <a:pt x="71320" y="40000"/>
                  </a:lnTo>
                  <a:lnTo>
                    <a:pt x="70754" y="41509"/>
                  </a:lnTo>
                  <a:lnTo>
                    <a:pt x="70942" y="40283"/>
                  </a:lnTo>
                  <a:lnTo>
                    <a:pt x="71225" y="38962"/>
                  </a:lnTo>
                  <a:lnTo>
                    <a:pt x="72074" y="36226"/>
                  </a:lnTo>
                  <a:close/>
                  <a:moveTo>
                    <a:pt x="69150" y="44433"/>
                  </a:moveTo>
                  <a:lnTo>
                    <a:pt x="68867" y="44905"/>
                  </a:lnTo>
                  <a:lnTo>
                    <a:pt x="68584" y="45377"/>
                  </a:lnTo>
                  <a:lnTo>
                    <a:pt x="68206" y="45754"/>
                  </a:lnTo>
                  <a:lnTo>
                    <a:pt x="67923" y="46132"/>
                  </a:lnTo>
                  <a:lnTo>
                    <a:pt x="68112" y="45754"/>
                  </a:lnTo>
                  <a:lnTo>
                    <a:pt x="68678" y="45188"/>
                  </a:lnTo>
                  <a:lnTo>
                    <a:pt x="69150" y="44433"/>
                  </a:lnTo>
                  <a:close/>
                  <a:moveTo>
                    <a:pt x="67357" y="47830"/>
                  </a:moveTo>
                  <a:lnTo>
                    <a:pt x="66886" y="48584"/>
                  </a:lnTo>
                  <a:lnTo>
                    <a:pt x="66508" y="48867"/>
                  </a:lnTo>
                  <a:lnTo>
                    <a:pt x="66414" y="48867"/>
                  </a:lnTo>
                  <a:lnTo>
                    <a:pt x="66414" y="48773"/>
                  </a:lnTo>
                  <a:lnTo>
                    <a:pt x="66886" y="48301"/>
                  </a:lnTo>
                  <a:lnTo>
                    <a:pt x="67357" y="47830"/>
                  </a:lnTo>
                  <a:close/>
                  <a:moveTo>
                    <a:pt x="65093" y="48396"/>
                  </a:moveTo>
                  <a:lnTo>
                    <a:pt x="65376" y="48490"/>
                  </a:lnTo>
                  <a:lnTo>
                    <a:pt x="64905" y="49056"/>
                  </a:lnTo>
                  <a:lnTo>
                    <a:pt x="64622" y="49528"/>
                  </a:lnTo>
                  <a:lnTo>
                    <a:pt x="64244" y="49811"/>
                  </a:lnTo>
                  <a:lnTo>
                    <a:pt x="64244" y="49905"/>
                  </a:lnTo>
                  <a:lnTo>
                    <a:pt x="64056" y="49905"/>
                  </a:lnTo>
                  <a:lnTo>
                    <a:pt x="64056" y="49811"/>
                  </a:lnTo>
                  <a:lnTo>
                    <a:pt x="64433" y="49150"/>
                  </a:lnTo>
                  <a:lnTo>
                    <a:pt x="64622" y="48867"/>
                  </a:lnTo>
                  <a:lnTo>
                    <a:pt x="64905" y="48584"/>
                  </a:lnTo>
                  <a:lnTo>
                    <a:pt x="65093" y="48396"/>
                  </a:lnTo>
                  <a:close/>
                  <a:moveTo>
                    <a:pt x="6981" y="52452"/>
                  </a:moveTo>
                  <a:lnTo>
                    <a:pt x="7170" y="53112"/>
                  </a:lnTo>
                  <a:lnTo>
                    <a:pt x="7075" y="53018"/>
                  </a:lnTo>
                  <a:lnTo>
                    <a:pt x="6981" y="52641"/>
                  </a:lnTo>
                  <a:lnTo>
                    <a:pt x="6981" y="52452"/>
                  </a:lnTo>
                  <a:close/>
                  <a:moveTo>
                    <a:pt x="7736" y="54339"/>
                  </a:moveTo>
                  <a:lnTo>
                    <a:pt x="7641" y="54433"/>
                  </a:lnTo>
                  <a:lnTo>
                    <a:pt x="7641" y="54339"/>
                  </a:lnTo>
                  <a:close/>
                  <a:moveTo>
                    <a:pt x="61225" y="55094"/>
                  </a:moveTo>
                  <a:lnTo>
                    <a:pt x="61037" y="55377"/>
                  </a:lnTo>
                  <a:lnTo>
                    <a:pt x="60754" y="55471"/>
                  </a:lnTo>
                  <a:lnTo>
                    <a:pt x="60754" y="55471"/>
                  </a:lnTo>
                  <a:lnTo>
                    <a:pt x="60942" y="55282"/>
                  </a:lnTo>
                  <a:lnTo>
                    <a:pt x="61225" y="55094"/>
                  </a:lnTo>
                  <a:close/>
                  <a:moveTo>
                    <a:pt x="6132" y="53867"/>
                  </a:moveTo>
                  <a:lnTo>
                    <a:pt x="7358" y="55377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641" y="55471"/>
                  </a:lnTo>
                  <a:lnTo>
                    <a:pt x="7830" y="55565"/>
                  </a:lnTo>
                  <a:lnTo>
                    <a:pt x="8302" y="56414"/>
                  </a:lnTo>
                  <a:lnTo>
                    <a:pt x="7170" y="55471"/>
                  </a:lnTo>
                  <a:lnTo>
                    <a:pt x="6509" y="54622"/>
                  </a:lnTo>
                  <a:lnTo>
                    <a:pt x="6226" y="54245"/>
                  </a:lnTo>
                  <a:lnTo>
                    <a:pt x="6132" y="53867"/>
                  </a:lnTo>
                  <a:close/>
                  <a:moveTo>
                    <a:pt x="9056" y="56414"/>
                  </a:moveTo>
                  <a:lnTo>
                    <a:pt x="9245" y="56509"/>
                  </a:lnTo>
                  <a:lnTo>
                    <a:pt x="9151" y="56509"/>
                  </a:lnTo>
                  <a:lnTo>
                    <a:pt x="9056" y="56414"/>
                  </a:lnTo>
                  <a:close/>
                  <a:moveTo>
                    <a:pt x="10472" y="56980"/>
                  </a:moveTo>
                  <a:lnTo>
                    <a:pt x="11321" y="57358"/>
                  </a:lnTo>
                  <a:lnTo>
                    <a:pt x="11887" y="57735"/>
                  </a:lnTo>
                  <a:lnTo>
                    <a:pt x="12264" y="58018"/>
                  </a:lnTo>
                  <a:lnTo>
                    <a:pt x="11604" y="57641"/>
                  </a:lnTo>
                  <a:lnTo>
                    <a:pt x="11604" y="57641"/>
                  </a:lnTo>
                  <a:lnTo>
                    <a:pt x="11792" y="58112"/>
                  </a:lnTo>
                  <a:lnTo>
                    <a:pt x="11604" y="58018"/>
                  </a:lnTo>
                  <a:lnTo>
                    <a:pt x="11132" y="57452"/>
                  </a:lnTo>
                  <a:lnTo>
                    <a:pt x="10849" y="57169"/>
                  </a:lnTo>
                  <a:lnTo>
                    <a:pt x="10472" y="56980"/>
                  </a:lnTo>
                  <a:close/>
                  <a:moveTo>
                    <a:pt x="18019" y="59433"/>
                  </a:moveTo>
                  <a:lnTo>
                    <a:pt x="18773" y="59810"/>
                  </a:lnTo>
                  <a:lnTo>
                    <a:pt x="19528" y="60376"/>
                  </a:lnTo>
                  <a:lnTo>
                    <a:pt x="19056" y="60282"/>
                  </a:lnTo>
                  <a:lnTo>
                    <a:pt x="18962" y="60188"/>
                  </a:lnTo>
                  <a:lnTo>
                    <a:pt x="18490" y="59810"/>
                  </a:lnTo>
                  <a:lnTo>
                    <a:pt x="18019" y="59433"/>
                  </a:lnTo>
                  <a:close/>
                  <a:moveTo>
                    <a:pt x="14528" y="59999"/>
                  </a:moveTo>
                  <a:lnTo>
                    <a:pt x="14717" y="60093"/>
                  </a:lnTo>
                  <a:lnTo>
                    <a:pt x="14905" y="60188"/>
                  </a:lnTo>
                  <a:lnTo>
                    <a:pt x="15188" y="60471"/>
                  </a:lnTo>
                  <a:lnTo>
                    <a:pt x="15283" y="60565"/>
                  </a:lnTo>
                  <a:lnTo>
                    <a:pt x="15188" y="60565"/>
                  </a:lnTo>
                  <a:lnTo>
                    <a:pt x="14528" y="59999"/>
                  </a:lnTo>
                  <a:close/>
                  <a:moveTo>
                    <a:pt x="49339" y="60188"/>
                  </a:moveTo>
                  <a:lnTo>
                    <a:pt x="48395" y="60565"/>
                  </a:lnTo>
                  <a:lnTo>
                    <a:pt x="47924" y="60754"/>
                  </a:lnTo>
                  <a:lnTo>
                    <a:pt x="47452" y="60754"/>
                  </a:lnTo>
                  <a:lnTo>
                    <a:pt x="47924" y="60471"/>
                  </a:lnTo>
                  <a:lnTo>
                    <a:pt x="48301" y="60282"/>
                  </a:lnTo>
                  <a:lnTo>
                    <a:pt x="49056" y="60188"/>
                  </a:lnTo>
                  <a:close/>
                  <a:moveTo>
                    <a:pt x="19245" y="60565"/>
                  </a:moveTo>
                  <a:lnTo>
                    <a:pt x="19811" y="60659"/>
                  </a:lnTo>
                  <a:lnTo>
                    <a:pt x="20566" y="61037"/>
                  </a:lnTo>
                  <a:lnTo>
                    <a:pt x="20566" y="61037"/>
                  </a:lnTo>
                  <a:lnTo>
                    <a:pt x="19811" y="60848"/>
                  </a:lnTo>
                  <a:lnTo>
                    <a:pt x="19245" y="60565"/>
                  </a:lnTo>
                  <a:close/>
                  <a:moveTo>
                    <a:pt x="47075" y="61226"/>
                  </a:moveTo>
                  <a:lnTo>
                    <a:pt x="46792" y="61414"/>
                  </a:lnTo>
                  <a:lnTo>
                    <a:pt x="46697" y="61509"/>
                  </a:lnTo>
                  <a:lnTo>
                    <a:pt x="46792" y="61603"/>
                  </a:lnTo>
                  <a:lnTo>
                    <a:pt x="47263" y="61603"/>
                  </a:lnTo>
                  <a:lnTo>
                    <a:pt x="47641" y="61509"/>
                  </a:lnTo>
                  <a:lnTo>
                    <a:pt x="46886" y="61792"/>
                  </a:lnTo>
                  <a:lnTo>
                    <a:pt x="46131" y="61886"/>
                  </a:lnTo>
                  <a:lnTo>
                    <a:pt x="46131" y="61980"/>
                  </a:lnTo>
                  <a:lnTo>
                    <a:pt x="46037" y="61980"/>
                  </a:lnTo>
                  <a:lnTo>
                    <a:pt x="45660" y="61697"/>
                  </a:lnTo>
                  <a:lnTo>
                    <a:pt x="46320" y="61320"/>
                  </a:lnTo>
                  <a:lnTo>
                    <a:pt x="47075" y="61226"/>
                  </a:lnTo>
                  <a:close/>
                  <a:moveTo>
                    <a:pt x="24151" y="63678"/>
                  </a:moveTo>
                  <a:lnTo>
                    <a:pt x="24905" y="63961"/>
                  </a:lnTo>
                  <a:lnTo>
                    <a:pt x="25754" y="64244"/>
                  </a:lnTo>
                  <a:lnTo>
                    <a:pt x="25188" y="64244"/>
                  </a:lnTo>
                  <a:lnTo>
                    <a:pt x="24151" y="64150"/>
                  </a:lnTo>
                  <a:lnTo>
                    <a:pt x="23773" y="64056"/>
                  </a:lnTo>
                  <a:lnTo>
                    <a:pt x="23585" y="63961"/>
                  </a:lnTo>
                  <a:lnTo>
                    <a:pt x="23585" y="63867"/>
                  </a:lnTo>
                  <a:lnTo>
                    <a:pt x="23585" y="63773"/>
                  </a:lnTo>
                  <a:lnTo>
                    <a:pt x="24151" y="63678"/>
                  </a:lnTo>
                  <a:close/>
                  <a:moveTo>
                    <a:pt x="34811" y="64622"/>
                  </a:moveTo>
                  <a:lnTo>
                    <a:pt x="35094" y="64810"/>
                  </a:lnTo>
                  <a:lnTo>
                    <a:pt x="35377" y="64905"/>
                  </a:lnTo>
                  <a:lnTo>
                    <a:pt x="34622" y="64999"/>
                  </a:lnTo>
                  <a:lnTo>
                    <a:pt x="34056" y="64999"/>
                  </a:lnTo>
                  <a:lnTo>
                    <a:pt x="34056" y="64905"/>
                  </a:lnTo>
                  <a:lnTo>
                    <a:pt x="34811" y="64622"/>
                  </a:lnTo>
                  <a:close/>
                  <a:moveTo>
                    <a:pt x="46414" y="63773"/>
                  </a:moveTo>
                  <a:lnTo>
                    <a:pt x="46131" y="64056"/>
                  </a:lnTo>
                  <a:lnTo>
                    <a:pt x="44433" y="64716"/>
                  </a:lnTo>
                  <a:lnTo>
                    <a:pt x="43962" y="64905"/>
                  </a:lnTo>
                  <a:lnTo>
                    <a:pt x="44150" y="64810"/>
                  </a:lnTo>
                  <a:lnTo>
                    <a:pt x="42641" y="64999"/>
                  </a:lnTo>
                  <a:lnTo>
                    <a:pt x="42924" y="64810"/>
                  </a:lnTo>
                  <a:lnTo>
                    <a:pt x="43207" y="64622"/>
                  </a:lnTo>
                  <a:lnTo>
                    <a:pt x="42358" y="64905"/>
                  </a:lnTo>
                  <a:lnTo>
                    <a:pt x="43113" y="64622"/>
                  </a:lnTo>
                  <a:lnTo>
                    <a:pt x="45377" y="63867"/>
                  </a:lnTo>
                  <a:lnTo>
                    <a:pt x="44999" y="64150"/>
                  </a:lnTo>
                  <a:lnTo>
                    <a:pt x="44622" y="64433"/>
                  </a:lnTo>
                  <a:lnTo>
                    <a:pt x="46414" y="63773"/>
                  </a:lnTo>
                  <a:close/>
                  <a:moveTo>
                    <a:pt x="39905" y="64622"/>
                  </a:moveTo>
                  <a:lnTo>
                    <a:pt x="39811" y="64716"/>
                  </a:lnTo>
                  <a:lnTo>
                    <a:pt x="39622" y="64810"/>
                  </a:lnTo>
                  <a:lnTo>
                    <a:pt x="38962" y="64999"/>
                  </a:lnTo>
                  <a:lnTo>
                    <a:pt x="38207" y="65093"/>
                  </a:lnTo>
                  <a:lnTo>
                    <a:pt x="37641" y="65093"/>
                  </a:lnTo>
                  <a:lnTo>
                    <a:pt x="39056" y="64810"/>
                  </a:lnTo>
                  <a:lnTo>
                    <a:pt x="39528" y="64716"/>
                  </a:lnTo>
                  <a:lnTo>
                    <a:pt x="39905" y="64622"/>
                  </a:lnTo>
                  <a:close/>
                  <a:moveTo>
                    <a:pt x="42829" y="64056"/>
                  </a:moveTo>
                  <a:lnTo>
                    <a:pt x="42452" y="64244"/>
                  </a:lnTo>
                  <a:lnTo>
                    <a:pt x="42263" y="64433"/>
                  </a:lnTo>
                  <a:lnTo>
                    <a:pt x="41980" y="64622"/>
                  </a:lnTo>
                  <a:lnTo>
                    <a:pt x="41886" y="64999"/>
                  </a:lnTo>
                  <a:lnTo>
                    <a:pt x="42263" y="64999"/>
                  </a:lnTo>
                  <a:lnTo>
                    <a:pt x="40094" y="65282"/>
                  </a:lnTo>
                  <a:lnTo>
                    <a:pt x="40848" y="64999"/>
                  </a:lnTo>
                  <a:lnTo>
                    <a:pt x="41131" y="64810"/>
                  </a:lnTo>
                  <a:lnTo>
                    <a:pt x="41131" y="64716"/>
                  </a:lnTo>
                  <a:lnTo>
                    <a:pt x="41037" y="64622"/>
                  </a:lnTo>
                  <a:lnTo>
                    <a:pt x="40754" y="64622"/>
                  </a:lnTo>
                  <a:lnTo>
                    <a:pt x="40282" y="64527"/>
                  </a:lnTo>
                  <a:lnTo>
                    <a:pt x="40188" y="64433"/>
                  </a:lnTo>
                  <a:lnTo>
                    <a:pt x="41509" y="64339"/>
                  </a:lnTo>
                  <a:lnTo>
                    <a:pt x="42829" y="64056"/>
                  </a:lnTo>
                  <a:close/>
                  <a:moveTo>
                    <a:pt x="15660" y="60376"/>
                  </a:moveTo>
                  <a:lnTo>
                    <a:pt x="16887" y="61131"/>
                  </a:lnTo>
                  <a:lnTo>
                    <a:pt x="17924" y="62075"/>
                  </a:lnTo>
                  <a:lnTo>
                    <a:pt x="17924" y="61792"/>
                  </a:lnTo>
                  <a:lnTo>
                    <a:pt x="17830" y="61603"/>
                  </a:lnTo>
                  <a:lnTo>
                    <a:pt x="19056" y="61980"/>
                  </a:lnTo>
                  <a:lnTo>
                    <a:pt x="20283" y="62358"/>
                  </a:lnTo>
                  <a:lnTo>
                    <a:pt x="20849" y="62546"/>
                  </a:lnTo>
                  <a:lnTo>
                    <a:pt x="21415" y="62735"/>
                  </a:lnTo>
                  <a:lnTo>
                    <a:pt x="21886" y="63018"/>
                  </a:lnTo>
                  <a:lnTo>
                    <a:pt x="22358" y="63395"/>
                  </a:lnTo>
                  <a:lnTo>
                    <a:pt x="21509" y="63301"/>
                  </a:lnTo>
                  <a:lnTo>
                    <a:pt x="22547" y="63867"/>
                  </a:lnTo>
                  <a:lnTo>
                    <a:pt x="23868" y="64339"/>
                  </a:lnTo>
                  <a:lnTo>
                    <a:pt x="25471" y="64905"/>
                  </a:lnTo>
                  <a:lnTo>
                    <a:pt x="27169" y="65282"/>
                  </a:lnTo>
                  <a:lnTo>
                    <a:pt x="26603" y="65282"/>
                  </a:lnTo>
                  <a:lnTo>
                    <a:pt x="27075" y="65942"/>
                  </a:lnTo>
                  <a:lnTo>
                    <a:pt x="26886" y="65942"/>
                  </a:lnTo>
                  <a:lnTo>
                    <a:pt x="26603" y="65848"/>
                  </a:lnTo>
                  <a:lnTo>
                    <a:pt x="25849" y="65659"/>
                  </a:lnTo>
                  <a:lnTo>
                    <a:pt x="25283" y="65471"/>
                  </a:lnTo>
                  <a:lnTo>
                    <a:pt x="25188" y="65376"/>
                  </a:lnTo>
                  <a:lnTo>
                    <a:pt x="25754" y="65376"/>
                  </a:lnTo>
                  <a:lnTo>
                    <a:pt x="26226" y="65471"/>
                  </a:lnTo>
                  <a:lnTo>
                    <a:pt x="26320" y="65282"/>
                  </a:lnTo>
                  <a:lnTo>
                    <a:pt x="26320" y="65188"/>
                  </a:lnTo>
                  <a:lnTo>
                    <a:pt x="26226" y="65093"/>
                  </a:lnTo>
                  <a:lnTo>
                    <a:pt x="25660" y="65093"/>
                  </a:lnTo>
                  <a:lnTo>
                    <a:pt x="25188" y="65188"/>
                  </a:lnTo>
                  <a:lnTo>
                    <a:pt x="24528" y="65376"/>
                  </a:lnTo>
                  <a:lnTo>
                    <a:pt x="24528" y="65376"/>
                  </a:lnTo>
                  <a:lnTo>
                    <a:pt x="25000" y="65093"/>
                  </a:lnTo>
                  <a:lnTo>
                    <a:pt x="23679" y="64905"/>
                  </a:lnTo>
                  <a:lnTo>
                    <a:pt x="22547" y="64716"/>
                  </a:lnTo>
                  <a:lnTo>
                    <a:pt x="21603" y="64339"/>
                  </a:lnTo>
                  <a:lnTo>
                    <a:pt x="20660" y="63867"/>
                  </a:lnTo>
                  <a:lnTo>
                    <a:pt x="20943" y="63867"/>
                  </a:lnTo>
                  <a:lnTo>
                    <a:pt x="20377" y="63773"/>
                  </a:lnTo>
                  <a:lnTo>
                    <a:pt x="19339" y="63678"/>
                  </a:lnTo>
                  <a:lnTo>
                    <a:pt x="18868" y="63490"/>
                  </a:lnTo>
                  <a:lnTo>
                    <a:pt x="18396" y="63301"/>
                  </a:lnTo>
                  <a:lnTo>
                    <a:pt x="18585" y="63207"/>
                  </a:lnTo>
                  <a:lnTo>
                    <a:pt x="18868" y="63301"/>
                  </a:lnTo>
                  <a:lnTo>
                    <a:pt x="18019" y="62735"/>
                  </a:lnTo>
                  <a:lnTo>
                    <a:pt x="16981" y="62075"/>
                  </a:lnTo>
                  <a:lnTo>
                    <a:pt x="14811" y="60471"/>
                  </a:lnTo>
                  <a:lnTo>
                    <a:pt x="16415" y="61414"/>
                  </a:lnTo>
                  <a:lnTo>
                    <a:pt x="15660" y="60376"/>
                  </a:lnTo>
                  <a:close/>
                  <a:moveTo>
                    <a:pt x="28867" y="65659"/>
                  </a:moveTo>
                  <a:lnTo>
                    <a:pt x="30660" y="65942"/>
                  </a:lnTo>
                  <a:lnTo>
                    <a:pt x="32547" y="66131"/>
                  </a:lnTo>
                  <a:lnTo>
                    <a:pt x="32075" y="66225"/>
                  </a:lnTo>
                  <a:lnTo>
                    <a:pt x="31320" y="66225"/>
                  </a:lnTo>
                  <a:lnTo>
                    <a:pt x="30566" y="66131"/>
                  </a:lnTo>
                  <a:lnTo>
                    <a:pt x="28867" y="65659"/>
                  </a:lnTo>
                  <a:close/>
                  <a:moveTo>
                    <a:pt x="39150" y="0"/>
                  </a:moveTo>
                  <a:lnTo>
                    <a:pt x="39528" y="283"/>
                  </a:lnTo>
                  <a:lnTo>
                    <a:pt x="39622" y="378"/>
                  </a:lnTo>
                  <a:lnTo>
                    <a:pt x="41509" y="1038"/>
                  </a:lnTo>
                  <a:lnTo>
                    <a:pt x="40943" y="1132"/>
                  </a:lnTo>
                  <a:lnTo>
                    <a:pt x="40282" y="1227"/>
                  </a:lnTo>
                  <a:lnTo>
                    <a:pt x="38962" y="1038"/>
                  </a:lnTo>
                  <a:lnTo>
                    <a:pt x="37547" y="849"/>
                  </a:lnTo>
                  <a:lnTo>
                    <a:pt x="36320" y="661"/>
                  </a:lnTo>
                  <a:lnTo>
                    <a:pt x="36415" y="755"/>
                  </a:lnTo>
                  <a:lnTo>
                    <a:pt x="36415" y="849"/>
                  </a:lnTo>
                  <a:lnTo>
                    <a:pt x="35943" y="944"/>
                  </a:lnTo>
                  <a:lnTo>
                    <a:pt x="34150" y="1132"/>
                  </a:lnTo>
                  <a:lnTo>
                    <a:pt x="31698" y="1132"/>
                  </a:lnTo>
                  <a:lnTo>
                    <a:pt x="30660" y="1227"/>
                  </a:lnTo>
                  <a:lnTo>
                    <a:pt x="29716" y="1321"/>
                  </a:lnTo>
                  <a:lnTo>
                    <a:pt x="30377" y="1416"/>
                  </a:lnTo>
                  <a:lnTo>
                    <a:pt x="31037" y="1510"/>
                  </a:lnTo>
                  <a:lnTo>
                    <a:pt x="30094" y="1699"/>
                  </a:lnTo>
                  <a:lnTo>
                    <a:pt x="28773" y="2076"/>
                  </a:lnTo>
                  <a:lnTo>
                    <a:pt x="27924" y="2359"/>
                  </a:lnTo>
                  <a:lnTo>
                    <a:pt x="27924" y="2453"/>
                  </a:lnTo>
                  <a:lnTo>
                    <a:pt x="28207" y="2453"/>
                  </a:lnTo>
                  <a:lnTo>
                    <a:pt x="26509" y="3019"/>
                  </a:lnTo>
                  <a:lnTo>
                    <a:pt x="26792" y="2831"/>
                  </a:lnTo>
                  <a:lnTo>
                    <a:pt x="26792" y="2831"/>
                  </a:lnTo>
                  <a:lnTo>
                    <a:pt x="25660" y="2925"/>
                  </a:lnTo>
                  <a:lnTo>
                    <a:pt x="25754" y="2831"/>
                  </a:lnTo>
                  <a:lnTo>
                    <a:pt x="25377" y="2925"/>
                  </a:lnTo>
                  <a:lnTo>
                    <a:pt x="24905" y="3208"/>
                  </a:lnTo>
                  <a:lnTo>
                    <a:pt x="24056" y="3774"/>
                  </a:lnTo>
                  <a:lnTo>
                    <a:pt x="22264" y="4340"/>
                  </a:lnTo>
                  <a:lnTo>
                    <a:pt x="20471" y="5095"/>
                  </a:lnTo>
                  <a:lnTo>
                    <a:pt x="18679" y="5755"/>
                  </a:lnTo>
                  <a:lnTo>
                    <a:pt x="16981" y="6604"/>
                  </a:lnTo>
                  <a:lnTo>
                    <a:pt x="17453" y="6604"/>
                  </a:lnTo>
                  <a:lnTo>
                    <a:pt x="17830" y="6415"/>
                  </a:lnTo>
                  <a:lnTo>
                    <a:pt x="18868" y="6038"/>
                  </a:lnTo>
                  <a:lnTo>
                    <a:pt x="19905" y="5661"/>
                  </a:lnTo>
                  <a:lnTo>
                    <a:pt x="20377" y="5472"/>
                  </a:lnTo>
                  <a:lnTo>
                    <a:pt x="20943" y="5378"/>
                  </a:lnTo>
                  <a:lnTo>
                    <a:pt x="20943" y="5378"/>
                  </a:lnTo>
                  <a:lnTo>
                    <a:pt x="19528" y="6038"/>
                  </a:lnTo>
                  <a:lnTo>
                    <a:pt x="19528" y="6038"/>
                  </a:lnTo>
                  <a:lnTo>
                    <a:pt x="20094" y="5944"/>
                  </a:lnTo>
                  <a:lnTo>
                    <a:pt x="18396" y="7076"/>
                  </a:lnTo>
                  <a:lnTo>
                    <a:pt x="20849" y="6038"/>
                  </a:lnTo>
                  <a:lnTo>
                    <a:pt x="23396" y="5095"/>
                  </a:lnTo>
                  <a:lnTo>
                    <a:pt x="26037" y="4246"/>
                  </a:lnTo>
                  <a:lnTo>
                    <a:pt x="28679" y="3397"/>
                  </a:lnTo>
                  <a:lnTo>
                    <a:pt x="28301" y="3491"/>
                  </a:lnTo>
                  <a:lnTo>
                    <a:pt x="28773" y="3208"/>
                  </a:lnTo>
                  <a:lnTo>
                    <a:pt x="30283" y="2736"/>
                  </a:lnTo>
                  <a:lnTo>
                    <a:pt x="29905" y="2831"/>
                  </a:lnTo>
                  <a:lnTo>
                    <a:pt x="29056" y="2831"/>
                  </a:lnTo>
                  <a:lnTo>
                    <a:pt x="28584" y="2642"/>
                  </a:lnTo>
                  <a:lnTo>
                    <a:pt x="30566" y="2548"/>
                  </a:lnTo>
                  <a:lnTo>
                    <a:pt x="32641" y="2548"/>
                  </a:lnTo>
                  <a:lnTo>
                    <a:pt x="37264" y="2831"/>
                  </a:lnTo>
                  <a:lnTo>
                    <a:pt x="39528" y="3019"/>
                  </a:lnTo>
                  <a:lnTo>
                    <a:pt x="43490" y="3019"/>
                  </a:lnTo>
                  <a:lnTo>
                    <a:pt x="44339" y="2831"/>
                  </a:lnTo>
                  <a:lnTo>
                    <a:pt x="45094" y="2736"/>
                  </a:lnTo>
                  <a:lnTo>
                    <a:pt x="45943" y="3114"/>
                  </a:lnTo>
                  <a:lnTo>
                    <a:pt x="46886" y="3397"/>
                  </a:lnTo>
                  <a:lnTo>
                    <a:pt x="48678" y="3963"/>
                  </a:lnTo>
                  <a:lnTo>
                    <a:pt x="50565" y="4434"/>
                  </a:lnTo>
                  <a:lnTo>
                    <a:pt x="51509" y="4717"/>
                  </a:lnTo>
                  <a:lnTo>
                    <a:pt x="52358" y="5189"/>
                  </a:lnTo>
                  <a:lnTo>
                    <a:pt x="51792" y="4812"/>
                  </a:lnTo>
                  <a:lnTo>
                    <a:pt x="53584" y="5849"/>
                  </a:lnTo>
                  <a:lnTo>
                    <a:pt x="55376" y="6981"/>
                  </a:lnTo>
                  <a:lnTo>
                    <a:pt x="56320" y="7642"/>
                  </a:lnTo>
                  <a:lnTo>
                    <a:pt x="57169" y="8302"/>
                  </a:lnTo>
                  <a:lnTo>
                    <a:pt x="57924" y="9057"/>
                  </a:lnTo>
                  <a:lnTo>
                    <a:pt x="58678" y="9906"/>
                  </a:lnTo>
                  <a:lnTo>
                    <a:pt x="62357" y="14057"/>
                  </a:lnTo>
                  <a:lnTo>
                    <a:pt x="64622" y="16887"/>
                  </a:lnTo>
                  <a:lnTo>
                    <a:pt x="66697" y="19623"/>
                  </a:lnTo>
                  <a:lnTo>
                    <a:pt x="66603" y="19151"/>
                  </a:lnTo>
                  <a:lnTo>
                    <a:pt x="66603" y="18774"/>
                  </a:lnTo>
                  <a:lnTo>
                    <a:pt x="67357" y="20472"/>
                  </a:lnTo>
                  <a:lnTo>
                    <a:pt x="68772" y="23962"/>
                  </a:lnTo>
                  <a:lnTo>
                    <a:pt x="68867" y="24151"/>
                  </a:lnTo>
                  <a:lnTo>
                    <a:pt x="69810" y="26792"/>
                  </a:lnTo>
                  <a:lnTo>
                    <a:pt x="70565" y="29245"/>
                  </a:lnTo>
                  <a:lnTo>
                    <a:pt x="70754" y="30283"/>
                  </a:lnTo>
                  <a:lnTo>
                    <a:pt x="70848" y="31037"/>
                  </a:lnTo>
                  <a:lnTo>
                    <a:pt x="70848" y="31604"/>
                  </a:lnTo>
                  <a:lnTo>
                    <a:pt x="70754" y="31792"/>
                  </a:lnTo>
                  <a:lnTo>
                    <a:pt x="70565" y="31887"/>
                  </a:lnTo>
                  <a:lnTo>
                    <a:pt x="69433" y="36698"/>
                  </a:lnTo>
                  <a:lnTo>
                    <a:pt x="68206" y="41698"/>
                  </a:lnTo>
                  <a:lnTo>
                    <a:pt x="68584" y="41037"/>
                  </a:lnTo>
                  <a:lnTo>
                    <a:pt x="68961" y="40188"/>
                  </a:lnTo>
                  <a:lnTo>
                    <a:pt x="69244" y="40471"/>
                  </a:lnTo>
                  <a:lnTo>
                    <a:pt x="69244" y="40849"/>
                  </a:lnTo>
                  <a:lnTo>
                    <a:pt x="69244" y="41226"/>
                  </a:lnTo>
                  <a:lnTo>
                    <a:pt x="69055" y="41698"/>
                  </a:lnTo>
                  <a:lnTo>
                    <a:pt x="68489" y="42924"/>
                  </a:lnTo>
                  <a:lnTo>
                    <a:pt x="67735" y="44150"/>
                  </a:lnTo>
                  <a:lnTo>
                    <a:pt x="66791" y="45377"/>
                  </a:lnTo>
                  <a:lnTo>
                    <a:pt x="65942" y="46509"/>
                  </a:lnTo>
                  <a:lnTo>
                    <a:pt x="64716" y="47924"/>
                  </a:lnTo>
                  <a:lnTo>
                    <a:pt x="65565" y="47641"/>
                  </a:lnTo>
                  <a:lnTo>
                    <a:pt x="65093" y="48301"/>
                  </a:lnTo>
                  <a:lnTo>
                    <a:pt x="64433" y="48962"/>
                  </a:lnTo>
                  <a:lnTo>
                    <a:pt x="63112" y="50188"/>
                  </a:lnTo>
                  <a:lnTo>
                    <a:pt x="63678" y="48962"/>
                  </a:lnTo>
                  <a:lnTo>
                    <a:pt x="64244" y="47641"/>
                  </a:lnTo>
                  <a:lnTo>
                    <a:pt x="65754" y="44811"/>
                  </a:lnTo>
                  <a:lnTo>
                    <a:pt x="67169" y="42169"/>
                  </a:lnTo>
                  <a:lnTo>
                    <a:pt x="67735" y="41037"/>
                  </a:lnTo>
                  <a:lnTo>
                    <a:pt x="68206" y="40094"/>
                  </a:lnTo>
                  <a:lnTo>
                    <a:pt x="68206" y="39811"/>
                  </a:lnTo>
                  <a:lnTo>
                    <a:pt x="68301" y="39622"/>
                  </a:lnTo>
                  <a:lnTo>
                    <a:pt x="68301" y="39717"/>
                  </a:lnTo>
                  <a:lnTo>
                    <a:pt x="68395" y="39339"/>
                  </a:lnTo>
                  <a:lnTo>
                    <a:pt x="68772" y="37735"/>
                  </a:lnTo>
                  <a:lnTo>
                    <a:pt x="69055" y="36037"/>
                  </a:lnTo>
                  <a:lnTo>
                    <a:pt x="69150" y="32924"/>
                  </a:lnTo>
                  <a:lnTo>
                    <a:pt x="69150" y="30849"/>
                  </a:lnTo>
                  <a:lnTo>
                    <a:pt x="69150" y="28679"/>
                  </a:lnTo>
                  <a:lnTo>
                    <a:pt x="68961" y="28773"/>
                  </a:lnTo>
                  <a:lnTo>
                    <a:pt x="68961" y="29056"/>
                  </a:lnTo>
                  <a:lnTo>
                    <a:pt x="68678" y="28302"/>
                  </a:lnTo>
                  <a:lnTo>
                    <a:pt x="68395" y="27453"/>
                  </a:lnTo>
                  <a:lnTo>
                    <a:pt x="68018" y="25755"/>
                  </a:lnTo>
                  <a:lnTo>
                    <a:pt x="67923" y="25283"/>
                  </a:lnTo>
                  <a:lnTo>
                    <a:pt x="67923" y="25472"/>
                  </a:lnTo>
                  <a:lnTo>
                    <a:pt x="67546" y="24906"/>
                  </a:lnTo>
                  <a:lnTo>
                    <a:pt x="67074" y="24245"/>
                  </a:lnTo>
                  <a:lnTo>
                    <a:pt x="66980" y="24057"/>
                  </a:lnTo>
                  <a:lnTo>
                    <a:pt x="65471" y="22264"/>
                  </a:lnTo>
                  <a:lnTo>
                    <a:pt x="64810" y="21415"/>
                  </a:lnTo>
                  <a:lnTo>
                    <a:pt x="64339" y="20755"/>
                  </a:lnTo>
                  <a:lnTo>
                    <a:pt x="64622" y="20943"/>
                  </a:lnTo>
                  <a:lnTo>
                    <a:pt x="64527" y="20755"/>
                  </a:lnTo>
                  <a:lnTo>
                    <a:pt x="64339" y="20472"/>
                  </a:lnTo>
                  <a:lnTo>
                    <a:pt x="63301" y="19434"/>
                  </a:lnTo>
                  <a:lnTo>
                    <a:pt x="62357" y="18585"/>
                  </a:lnTo>
                  <a:lnTo>
                    <a:pt x="62452" y="18679"/>
                  </a:lnTo>
                  <a:lnTo>
                    <a:pt x="62357" y="18868"/>
                  </a:lnTo>
                  <a:lnTo>
                    <a:pt x="61508" y="18019"/>
                  </a:lnTo>
                  <a:lnTo>
                    <a:pt x="61791" y="18396"/>
                  </a:lnTo>
                  <a:lnTo>
                    <a:pt x="60848" y="17547"/>
                  </a:lnTo>
                  <a:lnTo>
                    <a:pt x="60471" y="17076"/>
                  </a:lnTo>
                  <a:lnTo>
                    <a:pt x="60471" y="16981"/>
                  </a:lnTo>
                  <a:lnTo>
                    <a:pt x="60565" y="17076"/>
                  </a:lnTo>
                  <a:lnTo>
                    <a:pt x="61225" y="17547"/>
                  </a:lnTo>
                  <a:lnTo>
                    <a:pt x="58961" y="15566"/>
                  </a:lnTo>
                  <a:lnTo>
                    <a:pt x="59527" y="16227"/>
                  </a:lnTo>
                  <a:lnTo>
                    <a:pt x="58584" y="15566"/>
                  </a:lnTo>
                  <a:lnTo>
                    <a:pt x="57641" y="14906"/>
                  </a:lnTo>
                  <a:lnTo>
                    <a:pt x="57546" y="15000"/>
                  </a:lnTo>
                  <a:lnTo>
                    <a:pt x="57452" y="15094"/>
                  </a:lnTo>
                  <a:lnTo>
                    <a:pt x="58301" y="15660"/>
                  </a:lnTo>
                  <a:lnTo>
                    <a:pt x="59056" y="16227"/>
                  </a:lnTo>
                  <a:lnTo>
                    <a:pt x="60471" y="17547"/>
                  </a:lnTo>
                  <a:lnTo>
                    <a:pt x="61886" y="18774"/>
                  </a:lnTo>
                  <a:lnTo>
                    <a:pt x="62640" y="19340"/>
                  </a:lnTo>
                  <a:lnTo>
                    <a:pt x="63395" y="19906"/>
                  </a:lnTo>
                  <a:lnTo>
                    <a:pt x="62829" y="19528"/>
                  </a:lnTo>
                  <a:lnTo>
                    <a:pt x="62074" y="19057"/>
                  </a:lnTo>
                  <a:lnTo>
                    <a:pt x="62074" y="19245"/>
                  </a:lnTo>
                  <a:lnTo>
                    <a:pt x="62357" y="19717"/>
                  </a:lnTo>
                  <a:lnTo>
                    <a:pt x="63584" y="21415"/>
                  </a:lnTo>
                  <a:lnTo>
                    <a:pt x="65093" y="23207"/>
                  </a:lnTo>
                  <a:lnTo>
                    <a:pt x="65754" y="23962"/>
                  </a:lnTo>
                  <a:lnTo>
                    <a:pt x="66225" y="24434"/>
                  </a:lnTo>
                  <a:lnTo>
                    <a:pt x="66414" y="24528"/>
                  </a:lnTo>
                  <a:lnTo>
                    <a:pt x="66320" y="24057"/>
                  </a:lnTo>
                  <a:lnTo>
                    <a:pt x="66697" y="24906"/>
                  </a:lnTo>
                  <a:lnTo>
                    <a:pt x="67074" y="26038"/>
                  </a:lnTo>
                  <a:lnTo>
                    <a:pt x="66414" y="24811"/>
                  </a:lnTo>
                  <a:lnTo>
                    <a:pt x="66791" y="25566"/>
                  </a:lnTo>
                  <a:lnTo>
                    <a:pt x="67169" y="26321"/>
                  </a:lnTo>
                  <a:lnTo>
                    <a:pt x="67263" y="26415"/>
                  </a:lnTo>
                  <a:lnTo>
                    <a:pt x="67923" y="28679"/>
                  </a:lnTo>
                  <a:lnTo>
                    <a:pt x="68206" y="29339"/>
                  </a:lnTo>
                  <a:lnTo>
                    <a:pt x="68678" y="30471"/>
                  </a:lnTo>
                  <a:lnTo>
                    <a:pt x="68772" y="30660"/>
                  </a:lnTo>
                  <a:lnTo>
                    <a:pt x="68678" y="30660"/>
                  </a:lnTo>
                  <a:lnTo>
                    <a:pt x="68395" y="30377"/>
                  </a:lnTo>
                  <a:lnTo>
                    <a:pt x="68206" y="30094"/>
                  </a:lnTo>
                  <a:lnTo>
                    <a:pt x="68206" y="30566"/>
                  </a:lnTo>
                  <a:lnTo>
                    <a:pt x="68301" y="31037"/>
                  </a:lnTo>
                  <a:lnTo>
                    <a:pt x="68395" y="31509"/>
                  </a:lnTo>
                  <a:lnTo>
                    <a:pt x="68395" y="31887"/>
                  </a:lnTo>
                  <a:lnTo>
                    <a:pt x="68301" y="31792"/>
                  </a:lnTo>
                  <a:lnTo>
                    <a:pt x="68301" y="31698"/>
                  </a:lnTo>
                  <a:lnTo>
                    <a:pt x="68301" y="31415"/>
                  </a:lnTo>
                  <a:lnTo>
                    <a:pt x="68018" y="30094"/>
                  </a:lnTo>
                  <a:lnTo>
                    <a:pt x="67735" y="28868"/>
                  </a:lnTo>
                  <a:lnTo>
                    <a:pt x="68112" y="31698"/>
                  </a:lnTo>
                  <a:lnTo>
                    <a:pt x="68206" y="33113"/>
                  </a:lnTo>
                  <a:lnTo>
                    <a:pt x="68206" y="34528"/>
                  </a:lnTo>
                  <a:lnTo>
                    <a:pt x="68112" y="35943"/>
                  </a:lnTo>
                  <a:lnTo>
                    <a:pt x="67923" y="37358"/>
                  </a:lnTo>
                  <a:lnTo>
                    <a:pt x="67546" y="38679"/>
                  </a:lnTo>
                  <a:lnTo>
                    <a:pt x="67074" y="40000"/>
                  </a:lnTo>
                  <a:lnTo>
                    <a:pt x="67263" y="39717"/>
                  </a:lnTo>
                  <a:lnTo>
                    <a:pt x="67357" y="39622"/>
                  </a:lnTo>
                  <a:lnTo>
                    <a:pt x="67357" y="39717"/>
                  </a:lnTo>
                  <a:lnTo>
                    <a:pt x="67263" y="40377"/>
                  </a:lnTo>
                  <a:lnTo>
                    <a:pt x="66980" y="41226"/>
                  </a:lnTo>
                  <a:lnTo>
                    <a:pt x="66791" y="41509"/>
                  </a:lnTo>
                  <a:lnTo>
                    <a:pt x="66697" y="41603"/>
                  </a:lnTo>
                  <a:lnTo>
                    <a:pt x="66414" y="42075"/>
                  </a:lnTo>
                  <a:lnTo>
                    <a:pt x="65754" y="43962"/>
                  </a:lnTo>
                  <a:lnTo>
                    <a:pt x="64905" y="46132"/>
                  </a:lnTo>
                  <a:lnTo>
                    <a:pt x="64150" y="47547"/>
                  </a:lnTo>
                  <a:lnTo>
                    <a:pt x="63395" y="48867"/>
                  </a:lnTo>
                  <a:lnTo>
                    <a:pt x="62546" y="50094"/>
                  </a:lnTo>
                  <a:lnTo>
                    <a:pt x="61697" y="51320"/>
                  </a:lnTo>
                  <a:lnTo>
                    <a:pt x="60376" y="52452"/>
                  </a:lnTo>
                  <a:lnTo>
                    <a:pt x="59810" y="53112"/>
                  </a:lnTo>
                  <a:lnTo>
                    <a:pt x="59244" y="53773"/>
                  </a:lnTo>
                  <a:lnTo>
                    <a:pt x="59999" y="53301"/>
                  </a:lnTo>
                  <a:lnTo>
                    <a:pt x="59905" y="53490"/>
                  </a:lnTo>
                  <a:lnTo>
                    <a:pt x="58018" y="54999"/>
                  </a:lnTo>
                  <a:lnTo>
                    <a:pt x="57075" y="55660"/>
                  </a:lnTo>
                  <a:lnTo>
                    <a:pt x="56037" y="56226"/>
                  </a:lnTo>
                  <a:lnTo>
                    <a:pt x="57924" y="54716"/>
                  </a:lnTo>
                  <a:lnTo>
                    <a:pt x="58867" y="53867"/>
                  </a:lnTo>
                  <a:lnTo>
                    <a:pt x="59716" y="53018"/>
                  </a:lnTo>
                  <a:lnTo>
                    <a:pt x="58961" y="53679"/>
                  </a:lnTo>
                  <a:lnTo>
                    <a:pt x="58207" y="54245"/>
                  </a:lnTo>
                  <a:lnTo>
                    <a:pt x="56603" y="55282"/>
                  </a:lnTo>
                  <a:lnTo>
                    <a:pt x="54905" y="56226"/>
                  </a:lnTo>
                  <a:lnTo>
                    <a:pt x="53301" y="57263"/>
                  </a:lnTo>
                  <a:lnTo>
                    <a:pt x="52735" y="57452"/>
                  </a:lnTo>
                  <a:lnTo>
                    <a:pt x="51509" y="57924"/>
                  </a:lnTo>
                  <a:lnTo>
                    <a:pt x="47829" y="59527"/>
                  </a:lnTo>
                  <a:lnTo>
                    <a:pt x="43962" y="61226"/>
                  </a:lnTo>
                  <a:lnTo>
                    <a:pt x="42358" y="61886"/>
                  </a:lnTo>
                  <a:lnTo>
                    <a:pt x="41414" y="62169"/>
                  </a:lnTo>
                  <a:lnTo>
                    <a:pt x="39433" y="62452"/>
                  </a:lnTo>
                  <a:lnTo>
                    <a:pt x="37169" y="62641"/>
                  </a:lnTo>
                  <a:lnTo>
                    <a:pt x="33679" y="62829"/>
                  </a:lnTo>
                  <a:lnTo>
                    <a:pt x="31226" y="62924"/>
                  </a:lnTo>
                  <a:lnTo>
                    <a:pt x="29528" y="62924"/>
                  </a:lnTo>
                  <a:lnTo>
                    <a:pt x="28301" y="62735"/>
                  </a:lnTo>
                  <a:lnTo>
                    <a:pt x="27075" y="62546"/>
                  </a:lnTo>
                  <a:lnTo>
                    <a:pt x="25754" y="62263"/>
                  </a:lnTo>
                  <a:lnTo>
                    <a:pt x="24622" y="61886"/>
                  </a:lnTo>
                  <a:lnTo>
                    <a:pt x="23396" y="61414"/>
                  </a:lnTo>
                  <a:lnTo>
                    <a:pt x="21320" y="60565"/>
                  </a:lnTo>
                  <a:lnTo>
                    <a:pt x="21509" y="60754"/>
                  </a:lnTo>
                  <a:lnTo>
                    <a:pt x="21698" y="60848"/>
                  </a:lnTo>
                  <a:lnTo>
                    <a:pt x="22169" y="61131"/>
                  </a:lnTo>
                  <a:lnTo>
                    <a:pt x="21037" y="60659"/>
                  </a:lnTo>
                  <a:lnTo>
                    <a:pt x="19434" y="59905"/>
                  </a:lnTo>
                  <a:lnTo>
                    <a:pt x="15754" y="57924"/>
                  </a:lnTo>
                  <a:lnTo>
                    <a:pt x="12453" y="56037"/>
                  </a:lnTo>
                  <a:lnTo>
                    <a:pt x="11415" y="55377"/>
                  </a:lnTo>
                  <a:lnTo>
                    <a:pt x="11226" y="55188"/>
                  </a:lnTo>
                  <a:lnTo>
                    <a:pt x="11132" y="55094"/>
                  </a:lnTo>
                  <a:lnTo>
                    <a:pt x="10377" y="54433"/>
                  </a:lnTo>
                  <a:lnTo>
                    <a:pt x="9717" y="53679"/>
                  </a:lnTo>
                  <a:lnTo>
                    <a:pt x="9717" y="53962"/>
                  </a:lnTo>
                  <a:lnTo>
                    <a:pt x="9622" y="54150"/>
                  </a:lnTo>
                  <a:lnTo>
                    <a:pt x="9528" y="54245"/>
                  </a:lnTo>
                  <a:lnTo>
                    <a:pt x="9434" y="54245"/>
                  </a:lnTo>
                  <a:lnTo>
                    <a:pt x="9151" y="54056"/>
                  </a:lnTo>
                  <a:lnTo>
                    <a:pt x="8868" y="53679"/>
                  </a:lnTo>
                  <a:lnTo>
                    <a:pt x="8585" y="53301"/>
                  </a:lnTo>
                  <a:lnTo>
                    <a:pt x="8302" y="52829"/>
                  </a:lnTo>
                  <a:lnTo>
                    <a:pt x="8302" y="52546"/>
                  </a:lnTo>
                  <a:lnTo>
                    <a:pt x="8302" y="52452"/>
                  </a:lnTo>
                  <a:lnTo>
                    <a:pt x="8396" y="52452"/>
                  </a:lnTo>
                  <a:lnTo>
                    <a:pt x="7924" y="52263"/>
                  </a:lnTo>
                  <a:lnTo>
                    <a:pt x="7358" y="51886"/>
                  </a:lnTo>
                  <a:lnTo>
                    <a:pt x="6038" y="50660"/>
                  </a:lnTo>
                  <a:lnTo>
                    <a:pt x="5849" y="50377"/>
                  </a:lnTo>
                  <a:lnTo>
                    <a:pt x="5566" y="50094"/>
                  </a:lnTo>
                  <a:lnTo>
                    <a:pt x="5566" y="50188"/>
                  </a:lnTo>
                  <a:lnTo>
                    <a:pt x="4811" y="49339"/>
                  </a:lnTo>
                  <a:lnTo>
                    <a:pt x="4717" y="49150"/>
                  </a:lnTo>
                  <a:lnTo>
                    <a:pt x="5189" y="49433"/>
                  </a:lnTo>
                  <a:lnTo>
                    <a:pt x="5377" y="49528"/>
                  </a:lnTo>
                  <a:lnTo>
                    <a:pt x="5472" y="49716"/>
                  </a:lnTo>
                  <a:lnTo>
                    <a:pt x="5660" y="50094"/>
                  </a:lnTo>
                  <a:lnTo>
                    <a:pt x="5377" y="49056"/>
                  </a:lnTo>
                  <a:lnTo>
                    <a:pt x="5000" y="48113"/>
                  </a:lnTo>
                  <a:lnTo>
                    <a:pt x="4057" y="45660"/>
                  </a:lnTo>
                  <a:lnTo>
                    <a:pt x="3585" y="44150"/>
                  </a:lnTo>
                  <a:lnTo>
                    <a:pt x="3208" y="42358"/>
                  </a:lnTo>
                  <a:lnTo>
                    <a:pt x="3396" y="42547"/>
                  </a:lnTo>
                  <a:lnTo>
                    <a:pt x="3491" y="42452"/>
                  </a:lnTo>
                  <a:lnTo>
                    <a:pt x="3585" y="42547"/>
                  </a:lnTo>
                  <a:lnTo>
                    <a:pt x="3774" y="42641"/>
                  </a:lnTo>
                  <a:lnTo>
                    <a:pt x="3679" y="40849"/>
                  </a:lnTo>
                  <a:lnTo>
                    <a:pt x="3585" y="38962"/>
                  </a:lnTo>
                  <a:lnTo>
                    <a:pt x="3679" y="37169"/>
                  </a:lnTo>
                  <a:lnTo>
                    <a:pt x="3774" y="36320"/>
                  </a:lnTo>
                  <a:lnTo>
                    <a:pt x="4057" y="35566"/>
                  </a:lnTo>
                  <a:lnTo>
                    <a:pt x="4434" y="33585"/>
                  </a:lnTo>
                  <a:lnTo>
                    <a:pt x="4434" y="33962"/>
                  </a:lnTo>
                  <a:lnTo>
                    <a:pt x="4528" y="34245"/>
                  </a:lnTo>
                  <a:lnTo>
                    <a:pt x="4717" y="32264"/>
                  </a:lnTo>
                  <a:lnTo>
                    <a:pt x="5189" y="30283"/>
                  </a:lnTo>
                  <a:lnTo>
                    <a:pt x="5755" y="28302"/>
                  </a:lnTo>
                  <a:lnTo>
                    <a:pt x="6604" y="26321"/>
                  </a:lnTo>
                  <a:lnTo>
                    <a:pt x="7453" y="24340"/>
                  </a:lnTo>
                  <a:lnTo>
                    <a:pt x="8585" y="22547"/>
                  </a:lnTo>
                  <a:lnTo>
                    <a:pt x="9717" y="20755"/>
                  </a:lnTo>
                  <a:lnTo>
                    <a:pt x="10943" y="19245"/>
                  </a:lnTo>
                  <a:lnTo>
                    <a:pt x="10849" y="19057"/>
                  </a:lnTo>
                  <a:lnTo>
                    <a:pt x="10849" y="18868"/>
                  </a:lnTo>
                  <a:lnTo>
                    <a:pt x="11132" y="18396"/>
                  </a:lnTo>
                  <a:lnTo>
                    <a:pt x="11604" y="17830"/>
                  </a:lnTo>
                  <a:lnTo>
                    <a:pt x="12264" y="17076"/>
                  </a:lnTo>
                  <a:lnTo>
                    <a:pt x="14151" y="15472"/>
                  </a:lnTo>
                  <a:lnTo>
                    <a:pt x="16415" y="13585"/>
                  </a:lnTo>
                  <a:lnTo>
                    <a:pt x="18868" y="11793"/>
                  </a:lnTo>
                  <a:lnTo>
                    <a:pt x="21226" y="10095"/>
                  </a:lnTo>
                  <a:lnTo>
                    <a:pt x="23302" y="8868"/>
                  </a:lnTo>
                  <a:lnTo>
                    <a:pt x="24717" y="8113"/>
                  </a:lnTo>
                  <a:lnTo>
                    <a:pt x="24245" y="8491"/>
                  </a:lnTo>
                  <a:lnTo>
                    <a:pt x="23773" y="8774"/>
                  </a:lnTo>
                  <a:lnTo>
                    <a:pt x="24811" y="8208"/>
                  </a:lnTo>
                  <a:lnTo>
                    <a:pt x="25566" y="7830"/>
                  </a:lnTo>
                  <a:lnTo>
                    <a:pt x="27452" y="6981"/>
                  </a:lnTo>
                  <a:lnTo>
                    <a:pt x="27264" y="6981"/>
                  </a:lnTo>
                  <a:lnTo>
                    <a:pt x="26981" y="6887"/>
                  </a:lnTo>
                  <a:lnTo>
                    <a:pt x="27830" y="6604"/>
                  </a:lnTo>
                  <a:lnTo>
                    <a:pt x="29056" y="6132"/>
                  </a:lnTo>
                  <a:lnTo>
                    <a:pt x="28679" y="6415"/>
                  </a:lnTo>
                  <a:lnTo>
                    <a:pt x="29056" y="6510"/>
                  </a:lnTo>
                  <a:lnTo>
                    <a:pt x="28962" y="6698"/>
                  </a:lnTo>
                  <a:lnTo>
                    <a:pt x="30283" y="6227"/>
                  </a:lnTo>
                  <a:lnTo>
                    <a:pt x="31698" y="5755"/>
                  </a:lnTo>
                  <a:lnTo>
                    <a:pt x="33113" y="5378"/>
                  </a:lnTo>
                  <a:lnTo>
                    <a:pt x="33867" y="5189"/>
                  </a:lnTo>
                  <a:lnTo>
                    <a:pt x="34169" y="5151"/>
                  </a:lnTo>
                  <a:lnTo>
                    <a:pt x="34169" y="5151"/>
                  </a:lnTo>
                  <a:lnTo>
                    <a:pt x="34905" y="4906"/>
                  </a:lnTo>
                  <a:lnTo>
                    <a:pt x="35754" y="4812"/>
                  </a:lnTo>
                  <a:lnTo>
                    <a:pt x="36603" y="4812"/>
                  </a:lnTo>
                  <a:lnTo>
                    <a:pt x="37547" y="4717"/>
                  </a:lnTo>
                  <a:lnTo>
                    <a:pt x="37830" y="4717"/>
                  </a:lnTo>
                  <a:lnTo>
                    <a:pt x="38396" y="4529"/>
                  </a:lnTo>
                  <a:lnTo>
                    <a:pt x="38867" y="4340"/>
                  </a:lnTo>
                  <a:lnTo>
                    <a:pt x="38867" y="4623"/>
                  </a:lnTo>
                  <a:lnTo>
                    <a:pt x="42735" y="4340"/>
                  </a:lnTo>
                  <a:lnTo>
                    <a:pt x="43207" y="4529"/>
                  </a:lnTo>
                  <a:lnTo>
                    <a:pt x="43018" y="4529"/>
                  </a:lnTo>
                  <a:lnTo>
                    <a:pt x="43867" y="4623"/>
                  </a:lnTo>
                  <a:lnTo>
                    <a:pt x="44811" y="4434"/>
                  </a:lnTo>
                  <a:lnTo>
                    <a:pt x="45094" y="4717"/>
                  </a:lnTo>
                  <a:lnTo>
                    <a:pt x="45754" y="4906"/>
                  </a:lnTo>
                  <a:lnTo>
                    <a:pt x="47546" y="5189"/>
                  </a:lnTo>
                  <a:lnTo>
                    <a:pt x="49622" y="5566"/>
                  </a:lnTo>
                  <a:lnTo>
                    <a:pt x="51131" y="5849"/>
                  </a:lnTo>
                  <a:lnTo>
                    <a:pt x="51131" y="5849"/>
                  </a:lnTo>
                  <a:lnTo>
                    <a:pt x="49244" y="5095"/>
                  </a:lnTo>
                  <a:lnTo>
                    <a:pt x="46886" y="4529"/>
                  </a:lnTo>
                  <a:lnTo>
                    <a:pt x="44433" y="3963"/>
                  </a:lnTo>
                  <a:lnTo>
                    <a:pt x="41980" y="3491"/>
                  </a:lnTo>
                  <a:lnTo>
                    <a:pt x="39528" y="3302"/>
                  </a:lnTo>
                  <a:lnTo>
                    <a:pt x="37358" y="3208"/>
                  </a:lnTo>
                  <a:lnTo>
                    <a:pt x="36415" y="3208"/>
                  </a:lnTo>
                  <a:lnTo>
                    <a:pt x="35565" y="3302"/>
                  </a:lnTo>
                  <a:lnTo>
                    <a:pt x="34811" y="3491"/>
                  </a:lnTo>
                  <a:lnTo>
                    <a:pt x="34150" y="3680"/>
                  </a:lnTo>
                  <a:lnTo>
                    <a:pt x="33490" y="3585"/>
                  </a:lnTo>
                  <a:lnTo>
                    <a:pt x="32830" y="3491"/>
                  </a:lnTo>
                  <a:lnTo>
                    <a:pt x="31509" y="3585"/>
                  </a:lnTo>
                  <a:lnTo>
                    <a:pt x="30000" y="3868"/>
                  </a:lnTo>
                  <a:lnTo>
                    <a:pt x="28490" y="4246"/>
                  </a:lnTo>
                  <a:lnTo>
                    <a:pt x="26981" y="4812"/>
                  </a:lnTo>
                  <a:lnTo>
                    <a:pt x="25471" y="5472"/>
                  </a:lnTo>
                  <a:lnTo>
                    <a:pt x="23868" y="6321"/>
                  </a:lnTo>
                  <a:lnTo>
                    <a:pt x="22358" y="7170"/>
                  </a:lnTo>
                  <a:lnTo>
                    <a:pt x="20849" y="8113"/>
                  </a:lnTo>
                  <a:lnTo>
                    <a:pt x="19339" y="9151"/>
                  </a:lnTo>
                  <a:lnTo>
                    <a:pt x="17924" y="10283"/>
                  </a:lnTo>
                  <a:lnTo>
                    <a:pt x="16604" y="11321"/>
                  </a:lnTo>
                  <a:lnTo>
                    <a:pt x="14056" y="13491"/>
                  </a:lnTo>
                  <a:lnTo>
                    <a:pt x="12075" y="15472"/>
                  </a:lnTo>
                  <a:lnTo>
                    <a:pt x="9717" y="18491"/>
                  </a:lnTo>
                  <a:lnTo>
                    <a:pt x="10000" y="17830"/>
                  </a:lnTo>
                  <a:lnTo>
                    <a:pt x="10377" y="17264"/>
                  </a:lnTo>
                  <a:lnTo>
                    <a:pt x="9717" y="18113"/>
                  </a:lnTo>
                  <a:lnTo>
                    <a:pt x="9056" y="19057"/>
                  </a:lnTo>
                  <a:lnTo>
                    <a:pt x="9151" y="19245"/>
                  </a:lnTo>
                  <a:lnTo>
                    <a:pt x="8396" y="20189"/>
                  </a:lnTo>
                  <a:lnTo>
                    <a:pt x="9151" y="18774"/>
                  </a:lnTo>
                  <a:lnTo>
                    <a:pt x="8019" y="20377"/>
                  </a:lnTo>
                  <a:lnTo>
                    <a:pt x="7075" y="22075"/>
                  </a:lnTo>
                  <a:lnTo>
                    <a:pt x="6226" y="23868"/>
                  </a:lnTo>
                  <a:lnTo>
                    <a:pt x="5472" y="25755"/>
                  </a:lnTo>
                  <a:lnTo>
                    <a:pt x="4151" y="29434"/>
                  </a:lnTo>
                  <a:lnTo>
                    <a:pt x="2924" y="32924"/>
                  </a:lnTo>
                  <a:lnTo>
                    <a:pt x="3019" y="33113"/>
                  </a:lnTo>
                  <a:lnTo>
                    <a:pt x="2924" y="33773"/>
                  </a:lnTo>
                  <a:lnTo>
                    <a:pt x="2453" y="36509"/>
                  </a:lnTo>
                  <a:lnTo>
                    <a:pt x="1981" y="39434"/>
                  </a:lnTo>
                  <a:lnTo>
                    <a:pt x="1981" y="39528"/>
                  </a:lnTo>
                  <a:lnTo>
                    <a:pt x="1981" y="39905"/>
                  </a:lnTo>
                  <a:lnTo>
                    <a:pt x="1792" y="41415"/>
                  </a:lnTo>
                  <a:lnTo>
                    <a:pt x="1698" y="42358"/>
                  </a:lnTo>
                  <a:lnTo>
                    <a:pt x="1698" y="43301"/>
                  </a:lnTo>
                  <a:lnTo>
                    <a:pt x="1792" y="44245"/>
                  </a:lnTo>
                  <a:lnTo>
                    <a:pt x="1887" y="44999"/>
                  </a:lnTo>
                  <a:lnTo>
                    <a:pt x="2170" y="46603"/>
                  </a:lnTo>
                  <a:lnTo>
                    <a:pt x="2170" y="46603"/>
                  </a:lnTo>
                  <a:lnTo>
                    <a:pt x="1887" y="46415"/>
                  </a:lnTo>
                  <a:lnTo>
                    <a:pt x="1792" y="46320"/>
                  </a:lnTo>
                  <a:lnTo>
                    <a:pt x="1792" y="46509"/>
                  </a:lnTo>
                  <a:lnTo>
                    <a:pt x="1981" y="46981"/>
                  </a:lnTo>
                  <a:lnTo>
                    <a:pt x="1415" y="46132"/>
                  </a:lnTo>
                  <a:lnTo>
                    <a:pt x="1509" y="46509"/>
                  </a:lnTo>
                  <a:lnTo>
                    <a:pt x="1321" y="46981"/>
                  </a:lnTo>
                  <a:lnTo>
                    <a:pt x="472" y="45471"/>
                  </a:lnTo>
                  <a:lnTo>
                    <a:pt x="377" y="45565"/>
                  </a:lnTo>
                  <a:lnTo>
                    <a:pt x="283" y="45660"/>
                  </a:lnTo>
                  <a:lnTo>
                    <a:pt x="189" y="45660"/>
                  </a:lnTo>
                  <a:lnTo>
                    <a:pt x="0" y="45565"/>
                  </a:lnTo>
                  <a:lnTo>
                    <a:pt x="0" y="45565"/>
                  </a:lnTo>
                  <a:lnTo>
                    <a:pt x="1038" y="47924"/>
                  </a:lnTo>
                  <a:lnTo>
                    <a:pt x="2264" y="50282"/>
                  </a:lnTo>
                  <a:lnTo>
                    <a:pt x="2075" y="49905"/>
                  </a:lnTo>
                  <a:lnTo>
                    <a:pt x="2170" y="49528"/>
                  </a:lnTo>
                  <a:lnTo>
                    <a:pt x="2736" y="50188"/>
                  </a:lnTo>
                  <a:lnTo>
                    <a:pt x="3208" y="50660"/>
                  </a:lnTo>
                  <a:lnTo>
                    <a:pt x="3396" y="50943"/>
                  </a:lnTo>
                  <a:lnTo>
                    <a:pt x="3396" y="51037"/>
                  </a:lnTo>
                  <a:lnTo>
                    <a:pt x="3302" y="50943"/>
                  </a:lnTo>
                  <a:lnTo>
                    <a:pt x="3302" y="50943"/>
                  </a:lnTo>
                  <a:lnTo>
                    <a:pt x="3585" y="51320"/>
                  </a:lnTo>
                  <a:lnTo>
                    <a:pt x="4623" y="53207"/>
                  </a:lnTo>
                  <a:lnTo>
                    <a:pt x="5755" y="55094"/>
                  </a:lnTo>
                  <a:lnTo>
                    <a:pt x="7075" y="56886"/>
                  </a:lnTo>
                  <a:lnTo>
                    <a:pt x="8585" y="58490"/>
                  </a:lnTo>
                  <a:lnTo>
                    <a:pt x="10189" y="59999"/>
                  </a:lnTo>
                  <a:lnTo>
                    <a:pt x="11792" y="61414"/>
                  </a:lnTo>
                  <a:lnTo>
                    <a:pt x="13585" y="62735"/>
                  </a:lnTo>
                  <a:lnTo>
                    <a:pt x="15471" y="63867"/>
                  </a:lnTo>
                  <a:lnTo>
                    <a:pt x="17641" y="64905"/>
                  </a:lnTo>
                  <a:lnTo>
                    <a:pt x="20000" y="65942"/>
                  </a:lnTo>
                  <a:lnTo>
                    <a:pt x="22358" y="66697"/>
                  </a:lnTo>
                  <a:lnTo>
                    <a:pt x="24811" y="67263"/>
                  </a:lnTo>
                  <a:lnTo>
                    <a:pt x="27264" y="67735"/>
                  </a:lnTo>
                  <a:lnTo>
                    <a:pt x="29811" y="68018"/>
                  </a:lnTo>
                  <a:lnTo>
                    <a:pt x="32264" y="68206"/>
                  </a:lnTo>
                  <a:lnTo>
                    <a:pt x="34811" y="68112"/>
                  </a:lnTo>
                  <a:lnTo>
                    <a:pt x="36981" y="67829"/>
                  </a:lnTo>
                  <a:lnTo>
                    <a:pt x="40471" y="67263"/>
                  </a:lnTo>
                  <a:lnTo>
                    <a:pt x="44056" y="66508"/>
                  </a:lnTo>
                  <a:lnTo>
                    <a:pt x="45565" y="66131"/>
                  </a:lnTo>
                  <a:lnTo>
                    <a:pt x="46509" y="65848"/>
                  </a:lnTo>
                  <a:lnTo>
                    <a:pt x="46509" y="65942"/>
                  </a:lnTo>
                  <a:lnTo>
                    <a:pt x="48018" y="65376"/>
                  </a:lnTo>
                  <a:lnTo>
                    <a:pt x="49527" y="64622"/>
                  </a:lnTo>
                  <a:lnTo>
                    <a:pt x="48867" y="64810"/>
                  </a:lnTo>
                  <a:lnTo>
                    <a:pt x="50754" y="63773"/>
                  </a:lnTo>
                  <a:lnTo>
                    <a:pt x="52546" y="62641"/>
                  </a:lnTo>
                  <a:lnTo>
                    <a:pt x="54244" y="61320"/>
                  </a:lnTo>
                  <a:lnTo>
                    <a:pt x="56037" y="59810"/>
                  </a:lnTo>
                  <a:lnTo>
                    <a:pt x="55282" y="60659"/>
                  </a:lnTo>
                  <a:lnTo>
                    <a:pt x="57263" y="59056"/>
                  </a:lnTo>
                  <a:lnTo>
                    <a:pt x="58112" y="58395"/>
                  </a:lnTo>
                  <a:lnTo>
                    <a:pt x="58207" y="58301"/>
                  </a:lnTo>
                  <a:lnTo>
                    <a:pt x="58112" y="58301"/>
                  </a:lnTo>
                  <a:lnTo>
                    <a:pt x="58584" y="57924"/>
                  </a:lnTo>
                  <a:lnTo>
                    <a:pt x="59056" y="57546"/>
                  </a:lnTo>
                  <a:lnTo>
                    <a:pt x="59999" y="56414"/>
                  </a:lnTo>
                  <a:lnTo>
                    <a:pt x="61414" y="55188"/>
                  </a:lnTo>
                  <a:lnTo>
                    <a:pt x="61414" y="55188"/>
                  </a:lnTo>
                  <a:lnTo>
                    <a:pt x="61131" y="55282"/>
                  </a:lnTo>
                  <a:lnTo>
                    <a:pt x="61508" y="54811"/>
                  </a:lnTo>
                  <a:lnTo>
                    <a:pt x="62735" y="53867"/>
                  </a:lnTo>
                  <a:lnTo>
                    <a:pt x="63867" y="52735"/>
                  </a:lnTo>
                  <a:lnTo>
                    <a:pt x="66131" y="50471"/>
                  </a:lnTo>
                  <a:lnTo>
                    <a:pt x="66131" y="50565"/>
                  </a:lnTo>
                  <a:lnTo>
                    <a:pt x="66320" y="50660"/>
                  </a:lnTo>
                  <a:lnTo>
                    <a:pt x="66414" y="50660"/>
                  </a:lnTo>
                  <a:lnTo>
                    <a:pt x="66603" y="50565"/>
                  </a:lnTo>
                  <a:lnTo>
                    <a:pt x="66603" y="50754"/>
                  </a:lnTo>
                  <a:lnTo>
                    <a:pt x="66508" y="50943"/>
                  </a:lnTo>
                  <a:lnTo>
                    <a:pt x="65848" y="51603"/>
                  </a:lnTo>
                  <a:lnTo>
                    <a:pt x="64999" y="52546"/>
                  </a:lnTo>
                  <a:lnTo>
                    <a:pt x="65376" y="52358"/>
                  </a:lnTo>
                  <a:lnTo>
                    <a:pt x="65848" y="52075"/>
                  </a:lnTo>
                  <a:lnTo>
                    <a:pt x="66697" y="51320"/>
                  </a:lnTo>
                  <a:lnTo>
                    <a:pt x="67546" y="50282"/>
                  </a:lnTo>
                  <a:lnTo>
                    <a:pt x="68301" y="49056"/>
                  </a:lnTo>
                  <a:lnTo>
                    <a:pt x="69055" y="47830"/>
                  </a:lnTo>
                  <a:lnTo>
                    <a:pt x="69716" y="46603"/>
                  </a:lnTo>
                  <a:lnTo>
                    <a:pt x="70565" y="44811"/>
                  </a:lnTo>
                  <a:lnTo>
                    <a:pt x="70282" y="45094"/>
                  </a:lnTo>
                  <a:lnTo>
                    <a:pt x="70942" y="43490"/>
                  </a:lnTo>
                  <a:lnTo>
                    <a:pt x="71037" y="43396"/>
                  </a:lnTo>
                  <a:lnTo>
                    <a:pt x="71697" y="41320"/>
                  </a:lnTo>
                  <a:lnTo>
                    <a:pt x="72263" y="39245"/>
                  </a:lnTo>
                  <a:lnTo>
                    <a:pt x="72640" y="37358"/>
                  </a:lnTo>
                  <a:lnTo>
                    <a:pt x="72923" y="35849"/>
                  </a:lnTo>
                  <a:lnTo>
                    <a:pt x="72829" y="36226"/>
                  </a:lnTo>
                  <a:lnTo>
                    <a:pt x="72735" y="36698"/>
                  </a:lnTo>
                  <a:lnTo>
                    <a:pt x="72452" y="36981"/>
                  </a:lnTo>
                  <a:lnTo>
                    <a:pt x="72169" y="37358"/>
                  </a:lnTo>
                  <a:lnTo>
                    <a:pt x="72263" y="36981"/>
                  </a:lnTo>
                  <a:lnTo>
                    <a:pt x="72452" y="36415"/>
                  </a:lnTo>
                  <a:lnTo>
                    <a:pt x="72452" y="35849"/>
                  </a:lnTo>
                  <a:lnTo>
                    <a:pt x="72357" y="35660"/>
                  </a:lnTo>
                  <a:lnTo>
                    <a:pt x="72263" y="35471"/>
                  </a:lnTo>
                  <a:lnTo>
                    <a:pt x="72640" y="33868"/>
                  </a:lnTo>
                  <a:lnTo>
                    <a:pt x="72735" y="33113"/>
                  </a:lnTo>
                  <a:lnTo>
                    <a:pt x="72735" y="32358"/>
                  </a:lnTo>
                  <a:lnTo>
                    <a:pt x="72923" y="33207"/>
                  </a:lnTo>
                  <a:lnTo>
                    <a:pt x="73018" y="34151"/>
                  </a:lnTo>
                  <a:lnTo>
                    <a:pt x="72923" y="32358"/>
                  </a:lnTo>
                  <a:lnTo>
                    <a:pt x="72923" y="31792"/>
                  </a:lnTo>
                  <a:lnTo>
                    <a:pt x="73112" y="30754"/>
                  </a:lnTo>
                  <a:lnTo>
                    <a:pt x="72829" y="31604"/>
                  </a:lnTo>
                  <a:lnTo>
                    <a:pt x="72735" y="30283"/>
                  </a:lnTo>
                  <a:lnTo>
                    <a:pt x="72546" y="28868"/>
                  </a:lnTo>
                  <a:lnTo>
                    <a:pt x="72357" y="27641"/>
                  </a:lnTo>
                  <a:lnTo>
                    <a:pt x="71980" y="26038"/>
                  </a:lnTo>
                  <a:lnTo>
                    <a:pt x="71414" y="24151"/>
                  </a:lnTo>
                  <a:lnTo>
                    <a:pt x="70754" y="22170"/>
                  </a:lnTo>
                  <a:lnTo>
                    <a:pt x="69905" y="20000"/>
                  </a:lnTo>
                  <a:lnTo>
                    <a:pt x="68867" y="18019"/>
                  </a:lnTo>
                  <a:lnTo>
                    <a:pt x="68301" y="16981"/>
                  </a:lnTo>
                  <a:lnTo>
                    <a:pt x="67735" y="16132"/>
                  </a:lnTo>
                  <a:lnTo>
                    <a:pt x="67074" y="15283"/>
                  </a:lnTo>
                  <a:lnTo>
                    <a:pt x="66414" y="14434"/>
                  </a:lnTo>
                  <a:lnTo>
                    <a:pt x="66508" y="14623"/>
                  </a:lnTo>
                  <a:lnTo>
                    <a:pt x="66414" y="14906"/>
                  </a:lnTo>
                  <a:lnTo>
                    <a:pt x="65754" y="14057"/>
                  </a:lnTo>
                  <a:lnTo>
                    <a:pt x="65093" y="13113"/>
                  </a:lnTo>
                  <a:lnTo>
                    <a:pt x="64537" y="12278"/>
                  </a:lnTo>
                  <a:lnTo>
                    <a:pt x="62924" y="10755"/>
                  </a:lnTo>
                  <a:lnTo>
                    <a:pt x="63018" y="10755"/>
                  </a:lnTo>
                  <a:lnTo>
                    <a:pt x="63018" y="10661"/>
                  </a:lnTo>
                  <a:lnTo>
                    <a:pt x="62924" y="10472"/>
                  </a:lnTo>
                  <a:lnTo>
                    <a:pt x="62263" y="9717"/>
                  </a:lnTo>
                  <a:lnTo>
                    <a:pt x="60376" y="7830"/>
                  </a:lnTo>
                  <a:lnTo>
                    <a:pt x="60754" y="8396"/>
                  </a:lnTo>
                  <a:lnTo>
                    <a:pt x="61131" y="8774"/>
                  </a:lnTo>
                  <a:lnTo>
                    <a:pt x="60376" y="8396"/>
                  </a:lnTo>
                  <a:lnTo>
                    <a:pt x="59716" y="7925"/>
                  </a:lnTo>
                  <a:lnTo>
                    <a:pt x="59087" y="7476"/>
                  </a:lnTo>
                  <a:lnTo>
                    <a:pt x="59810" y="8302"/>
                  </a:lnTo>
                  <a:lnTo>
                    <a:pt x="58678" y="7642"/>
                  </a:lnTo>
                  <a:lnTo>
                    <a:pt x="57641" y="6981"/>
                  </a:lnTo>
                  <a:lnTo>
                    <a:pt x="55471" y="5472"/>
                  </a:lnTo>
                  <a:lnTo>
                    <a:pt x="53301" y="4057"/>
                  </a:lnTo>
                  <a:lnTo>
                    <a:pt x="52169" y="3397"/>
                  </a:lnTo>
                  <a:lnTo>
                    <a:pt x="51037" y="2831"/>
                  </a:lnTo>
                  <a:lnTo>
                    <a:pt x="52075" y="2831"/>
                  </a:lnTo>
                  <a:lnTo>
                    <a:pt x="50660" y="1982"/>
                  </a:lnTo>
                  <a:lnTo>
                    <a:pt x="49811" y="1604"/>
                  </a:lnTo>
                  <a:lnTo>
                    <a:pt x="48867" y="1227"/>
                  </a:lnTo>
                  <a:lnTo>
                    <a:pt x="48018" y="849"/>
                  </a:lnTo>
                  <a:lnTo>
                    <a:pt x="47075" y="661"/>
                  </a:lnTo>
                  <a:lnTo>
                    <a:pt x="46226" y="566"/>
                  </a:lnTo>
                  <a:lnTo>
                    <a:pt x="45471" y="661"/>
                  </a:lnTo>
                  <a:lnTo>
                    <a:pt x="46226" y="849"/>
                  </a:lnTo>
                  <a:lnTo>
                    <a:pt x="46866" y="1215"/>
                  </a:lnTo>
                  <a:lnTo>
                    <a:pt x="46980" y="1227"/>
                  </a:lnTo>
                  <a:lnTo>
                    <a:pt x="47452" y="1416"/>
                  </a:lnTo>
                  <a:lnTo>
                    <a:pt x="47924" y="1510"/>
                  </a:lnTo>
                  <a:lnTo>
                    <a:pt x="47358" y="1321"/>
                  </a:lnTo>
                  <a:lnTo>
                    <a:pt x="46886" y="944"/>
                  </a:lnTo>
                  <a:lnTo>
                    <a:pt x="47829" y="1227"/>
                  </a:lnTo>
                  <a:lnTo>
                    <a:pt x="48773" y="1604"/>
                  </a:lnTo>
                  <a:lnTo>
                    <a:pt x="49622" y="2076"/>
                  </a:lnTo>
                  <a:lnTo>
                    <a:pt x="50377" y="2642"/>
                  </a:lnTo>
                  <a:lnTo>
                    <a:pt x="50377" y="2642"/>
                  </a:lnTo>
                  <a:lnTo>
                    <a:pt x="49622" y="2265"/>
                  </a:lnTo>
                  <a:lnTo>
                    <a:pt x="48584" y="1887"/>
                  </a:lnTo>
                  <a:lnTo>
                    <a:pt x="47358" y="1510"/>
                  </a:lnTo>
                  <a:lnTo>
                    <a:pt x="46037" y="1132"/>
                  </a:lnTo>
                  <a:lnTo>
                    <a:pt x="46809" y="1210"/>
                  </a:lnTo>
                  <a:lnTo>
                    <a:pt x="44339" y="661"/>
                  </a:lnTo>
                  <a:lnTo>
                    <a:pt x="44716" y="755"/>
                  </a:lnTo>
                  <a:lnTo>
                    <a:pt x="43113" y="472"/>
                  </a:lnTo>
                  <a:lnTo>
                    <a:pt x="41603" y="283"/>
                  </a:lnTo>
                  <a:lnTo>
                    <a:pt x="40282" y="95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 rot="-7951521">
              <a:off x="969537" y="1184933"/>
              <a:ext cx="870547" cy="6214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 rot="8450347">
              <a:off x="974915" y="1163076"/>
              <a:ext cx="859830" cy="62904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 txBox="1"/>
            <p:nvPr/>
          </p:nvSpPr>
          <p:spPr>
            <a:xfrm>
              <a:off x="1212821" y="66371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S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6" name="Google Shape;536;p37"/>
            <p:cNvSpPr txBox="1"/>
            <p:nvPr/>
          </p:nvSpPr>
          <p:spPr>
            <a:xfrm>
              <a:off x="1219620" y="1149520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L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7" name="Google Shape;537;p37"/>
            <p:cNvSpPr txBox="1"/>
            <p:nvPr/>
          </p:nvSpPr>
          <p:spPr>
            <a:xfrm>
              <a:off x="1504024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X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  <p:sp>
          <p:nvSpPr>
            <p:cNvPr id="538" name="Google Shape;538;p37"/>
            <p:cNvSpPr txBox="1"/>
            <p:nvPr/>
          </p:nvSpPr>
          <p:spPr>
            <a:xfrm>
              <a:off x="928417" y="905907"/>
              <a:ext cx="267600" cy="45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Walter Turncoat"/>
                  <a:ea typeface="Walter Turncoat"/>
                  <a:cs typeface="Walter Turncoat"/>
                  <a:sym typeface="Walter Turncoat"/>
                </a:rPr>
                <a:t>D</a:t>
              </a:r>
              <a:endPara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629" name="Google Shape;6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322" y="5"/>
            <a:ext cx="1052750" cy="1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/>
              <a:t>I am </a:t>
            </a:r>
            <a:r>
              <a:rPr lang="en-US" sz="3600" dirty="0"/>
              <a:t>Gale</a:t>
            </a:r>
            <a:endParaRPr sz="36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I am here because I love to give presentations.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You can find me at @</a:t>
            </a:r>
            <a:r>
              <a:rPr lang="en-US" dirty="0" err="1">
                <a:solidFill>
                  <a:schemeClr val="lt1"/>
                </a:solidFill>
              </a:rPr>
              <a:t>UxxUnet</a:t>
            </a:r>
            <a:endParaRPr sz="3600" dirty="0"/>
          </a:p>
        </p:txBody>
      </p:sp>
      <p:sp>
        <p:nvSpPr>
          <p:cNvPr id="90" name="Google Shape;90;p13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4249880" y="630379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637" name="Google Shape;637;p3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Evaluation Method</a:t>
            </a:r>
            <a:endParaRPr dirty="0"/>
          </a:p>
        </p:txBody>
      </p:sp>
      <p:sp>
        <p:nvSpPr>
          <p:cNvPr id="99" name="Google Shape;99;p14"/>
          <p:cNvSpPr/>
          <p:nvPr/>
        </p:nvSpPr>
        <p:spPr>
          <a:xfrm>
            <a:off x="3617075" y="256025"/>
            <a:ext cx="1824693" cy="1702276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DEAC52-CB7E-40EA-B342-9C6383F94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offline measures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594133" y="1354713"/>
            <a:ext cx="8229600" cy="3733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Mean Absolute Error(MAE)</a:t>
            </a:r>
          </a:p>
          <a:p>
            <a:pPr lvl="0"/>
            <a:r>
              <a:rPr lang="en-US" altLang="zh-CN" dirty="0"/>
              <a:t>Root Mean Square Error(RMSE)</a:t>
            </a:r>
          </a:p>
          <a:p>
            <a:pPr lvl="0"/>
            <a:r>
              <a:rPr lang="en-US" altLang="zh-CN" b="1" dirty="0"/>
              <a:t>Precision and Recall</a:t>
            </a:r>
          </a:p>
          <a:p>
            <a:pPr lvl="0"/>
            <a:r>
              <a:rPr lang="en-US" altLang="zh-CN" dirty="0"/>
              <a:t>Mean Average Precision (MAP)</a:t>
            </a:r>
            <a:endParaRPr lang="en-US" altLang="zh-CN" b="1" dirty="0"/>
          </a:p>
          <a:p>
            <a:pPr lvl="0"/>
            <a:r>
              <a:rPr lang="en-US" altLang="zh-CN" dirty="0"/>
              <a:t>Mean Average Recall at K(MAP@K)</a:t>
            </a:r>
          </a:p>
          <a:p>
            <a:pPr lvl="0"/>
            <a:r>
              <a:rPr lang="en-US" altLang="zh-CN" dirty="0"/>
              <a:t>Precision at N (P@N)</a:t>
            </a:r>
          </a:p>
          <a:p>
            <a:pPr lvl="0"/>
            <a:r>
              <a:rPr lang="en-US" altLang="zh-CN" dirty="0"/>
              <a:t>Mean Reciprocal Rank(MRR)</a:t>
            </a:r>
          </a:p>
          <a:p>
            <a:pPr lvl="0"/>
            <a:r>
              <a:rPr lang="en-US" altLang="zh-CN" dirty="0"/>
              <a:t>Discounted Cumulative Gain (DCG)</a:t>
            </a:r>
          </a:p>
          <a:p>
            <a:pPr lvl="0"/>
            <a:r>
              <a:rPr lang="en-US" altLang="zh-CN" dirty="0"/>
              <a:t>novelty, diversity and serendipity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b="1" dirty="0"/>
              <a:t>online evaluation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600549" y="1757576"/>
            <a:ext cx="8229600" cy="161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 </a:t>
            </a:r>
            <a:r>
              <a:rPr lang="en-US" altLang="zh-CN" b="1" dirty="0"/>
              <a:t>A/B-testing</a:t>
            </a:r>
          </a:p>
          <a:p>
            <a:pPr lvl="0"/>
            <a:r>
              <a:rPr lang="en-US" altLang="zh-CN" b="1" dirty="0"/>
              <a:t>Click-Through Rate</a:t>
            </a:r>
          </a:p>
          <a:p>
            <a:pPr lvl="0"/>
            <a:r>
              <a:rPr lang="en-US" altLang="zh-CN" b="1" dirty="0"/>
              <a:t>Conversion Rate</a:t>
            </a:r>
            <a:endParaRPr dirty="0"/>
          </a:p>
        </p:txBody>
      </p:sp>
      <p:sp>
        <p:nvSpPr>
          <p:cNvPr id="121" name="Google Shape;121;p1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95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Sparse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Humanity</a:t>
            </a:r>
            <a:endParaRPr sz="6000" dirty="0"/>
          </a:p>
        </p:txBody>
      </p:sp>
      <p:grpSp>
        <p:nvGrpSpPr>
          <p:cNvPr id="138" name="Google Shape;138;p17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139" name="Google Shape;139;p1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7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142" name="Google Shape;142;p17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7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145" name="Google Shape;145;p17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17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45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CN" dirty="0"/>
              <a:t>Number of ratings</a:t>
            </a:r>
            <a:endParaRPr dirty="0"/>
          </a:p>
        </p:txBody>
      </p:sp>
      <p:sp>
        <p:nvSpPr>
          <p:cNvPr id="164" name="Google Shape;164;p1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" name="Google Shape;91;p13">
            <a:extLst>
              <a:ext uri="{FF2B5EF4-FFF2-40B4-BE49-F238E27FC236}">
                <a16:creationId xmlns:a16="http://schemas.microsoft.com/office/drawing/2014/main" id="{CEDEF943-212B-479C-A921-365C9931CA5A}"/>
              </a:ext>
            </a:extLst>
          </p:cNvPr>
          <p:cNvSpPr/>
          <p:nvPr/>
        </p:nvSpPr>
        <p:spPr>
          <a:xfrm>
            <a:off x="1053025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E658CC14-A733-4636-AD98-16410550876F}"/>
              </a:ext>
            </a:extLst>
          </p:cNvPr>
          <p:cNvSpPr/>
          <p:nvPr/>
        </p:nvSpPr>
        <p:spPr>
          <a:xfrm>
            <a:off x="2105648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CD2C45F4-ECCA-4ABA-AC26-132ADC4B1E99}"/>
              </a:ext>
            </a:extLst>
          </p:cNvPr>
          <p:cNvSpPr/>
          <p:nvPr/>
        </p:nvSpPr>
        <p:spPr>
          <a:xfrm>
            <a:off x="3158271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91;p13">
            <a:extLst>
              <a:ext uri="{FF2B5EF4-FFF2-40B4-BE49-F238E27FC236}">
                <a16:creationId xmlns:a16="http://schemas.microsoft.com/office/drawing/2014/main" id="{C1D0C13C-34E3-41C2-876C-CDC005EC8509}"/>
              </a:ext>
            </a:extLst>
          </p:cNvPr>
          <p:cNvSpPr/>
          <p:nvPr/>
        </p:nvSpPr>
        <p:spPr>
          <a:xfrm>
            <a:off x="4210894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1;p13">
            <a:extLst>
              <a:ext uri="{FF2B5EF4-FFF2-40B4-BE49-F238E27FC236}">
                <a16:creationId xmlns:a16="http://schemas.microsoft.com/office/drawing/2014/main" id="{3E8DB99E-C706-49F1-AD46-16973DB7A28C}"/>
              </a:ext>
            </a:extLst>
          </p:cNvPr>
          <p:cNvSpPr/>
          <p:nvPr/>
        </p:nvSpPr>
        <p:spPr>
          <a:xfrm>
            <a:off x="5263517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1;p13">
            <a:extLst>
              <a:ext uri="{FF2B5EF4-FFF2-40B4-BE49-F238E27FC236}">
                <a16:creationId xmlns:a16="http://schemas.microsoft.com/office/drawing/2014/main" id="{7EE928F6-F7F2-43A8-8663-6359E83405B6}"/>
              </a:ext>
            </a:extLst>
          </p:cNvPr>
          <p:cNvSpPr/>
          <p:nvPr/>
        </p:nvSpPr>
        <p:spPr>
          <a:xfrm>
            <a:off x="6316140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91;p13">
            <a:extLst>
              <a:ext uri="{FF2B5EF4-FFF2-40B4-BE49-F238E27FC236}">
                <a16:creationId xmlns:a16="http://schemas.microsoft.com/office/drawing/2014/main" id="{A8C5D049-15E4-460C-AE5C-8A19CD5229A5}"/>
              </a:ext>
            </a:extLst>
          </p:cNvPr>
          <p:cNvSpPr/>
          <p:nvPr/>
        </p:nvSpPr>
        <p:spPr>
          <a:xfrm>
            <a:off x="7368763" y="3318126"/>
            <a:ext cx="602256" cy="637792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80;p19">
            <a:extLst>
              <a:ext uri="{FF2B5EF4-FFF2-40B4-BE49-F238E27FC236}">
                <a16:creationId xmlns:a16="http://schemas.microsoft.com/office/drawing/2014/main" id="{FA267740-3712-40F8-B3AC-2A0F6A094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0193" y="2111773"/>
            <a:ext cx="882502" cy="489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Movie 1</a:t>
            </a:r>
            <a:endParaRPr dirty="0"/>
          </a:p>
        </p:txBody>
      </p:sp>
      <p:grpSp>
        <p:nvGrpSpPr>
          <p:cNvPr id="28" name="Google Shape;301;p25">
            <a:extLst>
              <a:ext uri="{FF2B5EF4-FFF2-40B4-BE49-F238E27FC236}">
                <a16:creationId xmlns:a16="http://schemas.microsoft.com/office/drawing/2014/main" id="{518DF082-F59A-491D-A686-9C8594B2DFA8}"/>
              </a:ext>
            </a:extLst>
          </p:cNvPr>
          <p:cNvGrpSpPr/>
          <p:nvPr/>
        </p:nvGrpSpPr>
        <p:grpSpPr>
          <a:xfrm rot="19710582">
            <a:off x="1350721" y="2710538"/>
            <a:ext cx="901126" cy="240918"/>
            <a:chOff x="271125" y="812725"/>
            <a:chExt cx="766525" cy="221725"/>
          </a:xfrm>
        </p:grpSpPr>
        <p:sp>
          <p:nvSpPr>
            <p:cNvPr id="29" name="Google Shape;302;p25">
              <a:extLst>
                <a:ext uri="{FF2B5EF4-FFF2-40B4-BE49-F238E27FC236}">
                  <a16:creationId xmlns:a16="http://schemas.microsoft.com/office/drawing/2014/main" id="{27E6379B-E21E-4890-93F7-3B1CDBC18B92}"/>
                </a:ext>
              </a:extLst>
            </p:cNvPr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3;p25">
              <a:extLst>
                <a:ext uri="{FF2B5EF4-FFF2-40B4-BE49-F238E27FC236}">
                  <a16:creationId xmlns:a16="http://schemas.microsoft.com/office/drawing/2014/main" id="{8B5CB781-AEB9-457D-9D69-4DCA4EB67BB3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01;p25">
            <a:extLst>
              <a:ext uri="{FF2B5EF4-FFF2-40B4-BE49-F238E27FC236}">
                <a16:creationId xmlns:a16="http://schemas.microsoft.com/office/drawing/2014/main" id="{C1DF5D19-BEEA-449E-918D-B705911DBBDA}"/>
              </a:ext>
            </a:extLst>
          </p:cNvPr>
          <p:cNvGrpSpPr/>
          <p:nvPr/>
        </p:nvGrpSpPr>
        <p:grpSpPr>
          <a:xfrm rot="18658664">
            <a:off x="2246683" y="2770188"/>
            <a:ext cx="681453" cy="240918"/>
            <a:chOff x="271125" y="812725"/>
            <a:chExt cx="766525" cy="221725"/>
          </a:xfrm>
        </p:grpSpPr>
        <p:sp>
          <p:nvSpPr>
            <p:cNvPr id="32" name="Google Shape;302;p25">
              <a:extLst>
                <a:ext uri="{FF2B5EF4-FFF2-40B4-BE49-F238E27FC236}">
                  <a16:creationId xmlns:a16="http://schemas.microsoft.com/office/drawing/2014/main" id="{D47E0D9E-8835-4CF4-9601-299F1D799992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;p25">
              <a:extLst>
                <a:ext uri="{FF2B5EF4-FFF2-40B4-BE49-F238E27FC236}">
                  <a16:creationId xmlns:a16="http://schemas.microsoft.com/office/drawing/2014/main" id="{0CEE6E89-A457-4B06-BAE3-B3F006430B7B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01;p25">
            <a:extLst>
              <a:ext uri="{FF2B5EF4-FFF2-40B4-BE49-F238E27FC236}">
                <a16:creationId xmlns:a16="http://schemas.microsoft.com/office/drawing/2014/main" id="{2E04CC10-A873-4B9F-818A-3B603C1C6834}"/>
              </a:ext>
            </a:extLst>
          </p:cNvPr>
          <p:cNvGrpSpPr/>
          <p:nvPr/>
        </p:nvGrpSpPr>
        <p:grpSpPr>
          <a:xfrm rot="2941336" flipH="1">
            <a:off x="3007968" y="2817446"/>
            <a:ext cx="681453" cy="240918"/>
            <a:chOff x="271125" y="812725"/>
            <a:chExt cx="766525" cy="221725"/>
          </a:xfrm>
        </p:grpSpPr>
        <p:sp>
          <p:nvSpPr>
            <p:cNvPr id="35" name="Google Shape;302;p25">
              <a:extLst>
                <a:ext uri="{FF2B5EF4-FFF2-40B4-BE49-F238E27FC236}">
                  <a16:creationId xmlns:a16="http://schemas.microsoft.com/office/drawing/2014/main" id="{B850A87C-E14A-4866-9EB5-05DB18613DAD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3;p25">
              <a:extLst>
                <a:ext uri="{FF2B5EF4-FFF2-40B4-BE49-F238E27FC236}">
                  <a16:creationId xmlns:a16="http://schemas.microsoft.com/office/drawing/2014/main" id="{02706E78-9FD6-4CAF-8B42-1EB8DD8F9FB2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01;p25">
            <a:extLst>
              <a:ext uri="{FF2B5EF4-FFF2-40B4-BE49-F238E27FC236}">
                <a16:creationId xmlns:a16="http://schemas.microsoft.com/office/drawing/2014/main" id="{CCCC6A32-30F1-4A6B-A618-70243BC7464A}"/>
              </a:ext>
            </a:extLst>
          </p:cNvPr>
          <p:cNvGrpSpPr/>
          <p:nvPr/>
        </p:nvGrpSpPr>
        <p:grpSpPr>
          <a:xfrm rot="1748970" flipH="1">
            <a:off x="3571028" y="2770186"/>
            <a:ext cx="973190" cy="240918"/>
            <a:chOff x="271125" y="812725"/>
            <a:chExt cx="766525" cy="221725"/>
          </a:xfrm>
        </p:grpSpPr>
        <p:sp>
          <p:nvSpPr>
            <p:cNvPr id="38" name="Google Shape;302;p25">
              <a:extLst>
                <a:ext uri="{FF2B5EF4-FFF2-40B4-BE49-F238E27FC236}">
                  <a16:creationId xmlns:a16="http://schemas.microsoft.com/office/drawing/2014/main" id="{90896B9A-84F2-4A6C-96BC-B657B8F03F9E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3;p25">
              <a:extLst>
                <a:ext uri="{FF2B5EF4-FFF2-40B4-BE49-F238E27FC236}">
                  <a16:creationId xmlns:a16="http://schemas.microsoft.com/office/drawing/2014/main" id="{E92FFE9B-60FA-4838-A9CF-FAE25CD59DC7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301;p25">
            <a:extLst>
              <a:ext uri="{FF2B5EF4-FFF2-40B4-BE49-F238E27FC236}">
                <a16:creationId xmlns:a16="http://schemas.microsoft.com/office/drawing/2014/main" id="{CD9F32E1-4052-4D9A-8A94-E3C826FAFB9D}"/>
              </a:ext>
            </a:extLst>
          </p:cNvPr>
          <p:cNvGrpSpPr/>
          <p:nvPr/>
        </p:nvGrpSpPr>
        <p:grpSpPr>
          <a:xfrm rot="1339437" flipH="1">
            <a:off x="4087699" y="2747895"/>
            <a:ext cx="1450901" cy="240918"/>
            <a:chOff x="271125" y="812725"/>
            <a:chExt cx="766525" cy="221725"/>
          </a:xfrm>
        </p:grpSpPr>
        <p:sp>
          <p:nvSpPr>
            <p:cNvPr id="41" name="Google Shape;302;p25">
              <a:extLst>
                <a:ext uri="{FF2B5EF4-FFF2-40B4-BE49-F238E27FC236}">
                  <a16:creationId xmlns:a16="http://schemas.microsoft.com/office/drawing/2014/main" id="{018FA89C-BD95-4A3F-8796-30164CBDA21F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03;p25">
              <a:extLst>
                <a:ext uri="{FF2B5EF4-FFF2-40B4-BE49-F238E27FC236}">
                  <a16:creationId xmlns:a16="http://schemas.microsoft.com/office/drawing/2014/main" id="{34D13ECB-BF91-4AF5-A288-ABC4653ADE0F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180;p19">
            <a:extLst>
              <a:ext uri="{FF2B5EF4-FFF2-40B4-BE49-F238E27FC236}">
                <a16:creationId xmlns:a16="http://schemas.microsoft.com/office/drawing/2014/main" id="{AE3FBC33-EA98-4071-8390-E50FAF6C326B}"/>
              </a:ext>
            </a:extLst>
          </p:cNvPr>
          <p:cNvSpPr txBox="1">
            <a:spLocks/>
          </p:cNvSpPr>
          <p:nvPr/>
        </p:nvSpPr>
        <p:spPr>
          <a:xfrm>
            <a:off x="6717021" y="2112776"/>
            <a:ext cx="882502" cy="48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✘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●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○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Sniglet"/>
              <a:buChar char="■"/>
              <a:defRPr sz="16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en-US" dirty="0"/>
              <a:t>Movie 9</a:t>
            </a:r>
          </a:p>
        </p:txBody>
      </p:sp>
      <p:grpSp>
        <p:nvGrpSpPr>
          <p:cNvPr id="44" name="Google Shape;301;p25">
            <a:extLst>
              <a:ext uri="{FF2B5EF4-FFF2-40B4-BE49-F238E27FC236}">
                <a16:creationId xmlns:a16="http://schemas.microsoft.com/office/drawing/2014/main" id="{19528DCC-AE17-4BE8-B516-3A8ED551D289}"/>
              </a:ext>
            </a:extLst>
          </p:cNvPr>
          <p:cNvGrpSpPr/>
          <p:nvPr/>
        </p:nvGrpSpPr>
        <p:grpSpPr>
          <a:xfrm rot="2941336" flipH="1">
            <a:off x="7131925" y="2787182"/>
            <a:ext cx="681453" cy="240918"/>
            <a:chOff x="271125" y="812725"/>
            <a:chExt cx="766525" cy="221725"/>
          </a:xfrm>
        </p:grpSpPr>
        <p:sp>
          <p:nvSpPr>
            <p:cNvPr id="45" name="Google Shape;302;p25">
              <a:extLst>
                <a:ext uri="{FF2B5EF4-FFF2-40B4-BE49-F238E27FC236}">
                  <a16:creationId xmlns:a16="http://schemas.microsoft.com/office/drawing/2014/main" id="{73654BDD-6A8F-46DE-884C-A9060D9B371E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03;p25">
              <a:extLst>
                <a:ext uri="{FF2B5EF4-FFF2-40B4-BE49-F238E27FC236}">
                  <a16:creationId xmlns:a16="http://schemas.microsoft.com/office/drawing/2014/main" id="{36751699-D2EC-49CB-9B9A-5B0068E81058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01;p25">
            <a:extLst>
              <a:ext uri="{FF2B5EF4-FFF2-40B4-BE49-F238E27FC236}">
                <a16:creationId xmlns:a16="http://schemas.microsoft.com/office/drawing/2014/main" id="{7197C5AA-56A5-4382-92BF-496A10080052}"/>
              </a:ext>
            </a:extLst>
          </p:cNvPr>
          <p:cNvGrpSpPr/>
          <p:nvPr/>
        </p:nvGrpSpPr>
        <p:grpSpPr>
          <a:xfrm rot="18658664">
            <a:off x="6438690" y="2787183"/>
            <a:ext cx="681453" cy="240918"/>
            <a:chOff x="271125" y="812725"/>
            <a:chExt cx="766525" cy="221725"/>
          </a:xfrm>
        </p:grpSpPr>
        <p:sp>
          <p:nvSpPr>
            <p:cNvPr id="48" name="Google Shape;302;p25">
              <a:extLst>
                <a:ext uri="{FF2B5EF4-FFF2-40B4-BE49-F238E27FC236}">
                  <a16:creationId xmlns:a16="http://schemas.microsoft.com/office/drawing/2014/main" id="{95C198CF-A54F-4033-B920-083329D6D597}"/>
                </a:ext>
              </a:extLst>
            </p:cNvPr>
            <p:cNvSpPr/>
            <p:nvPr/>
          </p:nvSpPr>
          <p:spPr>
            <a:xfrm>
              <a:off x="271125" y="921202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03;p25">
              <a:extLst>
                <a:ext uri="{FF2B5EF4-FFF2-40B4-BE49-F238E27FC236}">
                  <a16:creationId xmlns:a16="http://schemas.microsoft.com/office/drawing/2014/main" id="{E5F86B73-37F3-4A0D-8909-671BD6F038F5}"/>
                </a:ext>
              </a:extLst>
            </p:cNvPr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全屏显示(16:9)</PresentationFormat>
  <Paragraphs>227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Walter Turncoat</vt:lpstr>
      <vt:lpstr>Sniglet</vt:lpstr>
      <vt:lpstr>Arial</vt:lpstr>
      <vt:lpstr>Ursula template</vt:lpstr>
      <vt:lpstr>Why evaluation of recommendation engine is tricky</vt:lpstr>
      <vt:lpstr>Instructions for use</vt:lpstr>
      <vt:lpstr>hello!</vt:lpstr>
      <vt:lpstr>1.  Evaluation Method</vt:lpstr>
      <vt:lpstr>offline measures</vt:lpstr>
      <vt:lpstr>online evaluation</vt:lpstr>
      <vt:lpstr>Sparse</vt:lpstr>
      <vt:lpstr>Humanity</vt:lpstr>
      <vt:lpstr>Number of ratings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Extra graphics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Gale Li</dc:creator>
  <cp:lastModifiedBy>Li Gale</cp:lastModifiedBy>
  <cp:revision>10</cp:revision>
  <dcterms:modified xsi:type="dcterms:W3CDTF">2020-06-26T01:41:02Z</dcterms:modified>
</cp:coreProperties>
</file>