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287" r:id="rId4"/>
    <p:sldId id="259" r:id="rId5"/>
    <p:sldId id="288" r:id="rId6"/>
    <p:sldId id="289" r:id="rId7"/>
    <p:sldId id="290" r:id="rId8"/>
  </p:sldIdLst>
  <p:sldSz cx="9144000" cy="5143500" type="screen16x9"/>
  <p:notesSz cx="6858000" cy="9144000"/>
  <p:embeddedFontLst>
    <p:embeddedFont>
      <p:font typeface="Sniglet" panose="020B0604020202020204" charset="0"/>
      <p:regular r:id="rId10"/>
    </p:embeddedFont>
    <p:embeddedFont>
      <p:font typeface="Walter Turncoa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52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72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68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CONFIDENTIAL - NOT FOR USE AND/OR DISTRIBUTION TO THE GENERAL PUBLIC</a:t>
            </a:r>
            <a:endParaRPr sz="800" b="1">
              <a:solidFill>
                <a:srgbClr val="FFFFFF"/>
              </a:solidFill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0006" y="1991812"/>
            <a:ext cx="9093994" cy="1266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POPULARITY in</a:t>
            </a:r>
            <a:br>
              <a:rPr lang="en-US" dirty="0"/>
            </a:br>
            <a:r>
              <a:rPr lang="en-US" dirty="0"/>
              <a:t>recommendation engine</a:t>
            </a:r>
            <a:endParaRPr dirty="0"/>
          </a:p>
        </p:txBody>
      </p:sp>
      <p:grpSp>
        <p:nvGrpSpPr>
          <p:cNvPr id="57" name="Google Shape;57;p11"/>
          <p:cNvGrpSpPr/>
          <p:nvPr/>
        </p:nvGrpSpPr>
        <p:grpSpPr>
          <a:xfrm rot="5156362">
            <a:off x="720814" y="2147163"/>
            <a:ext cx="1069686" cy="656133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POPULARITY</a:t>
            </a:r>
            <a:endParaRPr sz="4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TRENDING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LIKED MOST</a:t>
            </a:r>
            <a:endParaRPr sz="3600" dirty="0"/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835819" y="1174581"/>
            <a:ext cx="764381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Recommendation engine</a:t>
            </a:r>
            <a:endParaRPr sz="4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42657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PURPOSE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Recommendation Accepted</a:t>
            </a:r>
            <a:endParaRPr sz="3600" dirty="0"/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0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 Acceptance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46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ELEMENT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8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SENARIO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50900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Sniglet</vt:lpstr>
      <vt:lpstr>Arial</vt:lpstr>
      <vt:lpstr>Walter Turncoat</vt:lpstr>
      <vt:lpstr>Ursula template</vt:lpstr>
      <vt:lpstr>POPULARITY in recommendation engine</vt:lpstr>
      <vt:lpstr>POPULARITY</vt:lpstr>
      <vt:lpstr>Recommendation engine</vt:lpstr>
      <vt:lpstr>1.  Enhance Acceptance</vt:lpstr>
      <vt:lpstr>2.  SIMPLE</vt:lpstr>
      <vt:lpstr>3.  BASIC ELEMENT</vt:lpstr>
      <vt:lpstr>4.  SPECIAL SENARIO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in recommendation engin</dc:title>
  <dc:creator>wzq</dc:creator>
  <cp:lastModifiedBy>wzq</cp:lastModifiedBy>
  <cp:revision>5</cp:revision>
  <dcterms:modified xsi:type="dcterms:W3CDTF">2020-06-21T02:10:56Z</dcterms:modified>
</cp:coreProperties>
</file>