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Sniglet"/>
      <p:regular r:id="rId16"/>
    </p:embeddedFont>
    <p:embeddedFont>
      <p:font typeface="Walter Turncoat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WalterTurncoat-regular.fntdata"/><Relationship Id="rId16" Type="http://schemas.openxmlformats.org/officeDocument/2006/relationships/font" Target="fonts/Snigle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park.apache.org/docs/latest/api/python/pyspark.mllib.html#module-pyspark.mllib.recommendatio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b22af62b0_1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8b22af62b0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b22af62b0_1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8b22af62b0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22af62b0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8b22af62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https://spark.apache.org/docs/latest/api/python/pyspark.mllib.html#module-pyspark.mllib.recommendation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b22af62b0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8b22af62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22af62b0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8b22af62b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22af62b0_1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8b22af62b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22af62b0_1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22af62b0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22af62b0_1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8b22af62b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22af62b0_1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8b22af62b0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3" name="Google Shape;33;p6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b="0" i="0" sz="96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798600" y="4832975"/>
            <a:ext cx="4264500" cy="310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- NOT FOR USE AND/OR DISTRIBUTION TO THE GENERAL PUBLIC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11" name="Google Shape;11;p1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ctrTitle"/>
          </p:nvPr>
        </p:nvSpPr>
        <p:spPr>
          <a:xfrm>
            <a:off x="685800" y="1785976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300"/>
              <a:t>Major functions of the spark als api</a:t>
            </a:r>
            <a:endParaRPr sz="3300"/>
          </a:p>
        </p:txBody>
      </p:sp>
      <p:grpSp>
        <p:nvGrpSpPr>
          <p:cNvPr id="57" name="Google Shape;57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58" name="Google Shape;58;p1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11"/>
          <p:cNvGrpSpPr/>
          <p:nvPr/>
        </p:nvGrpSpPr>
        <p:grpSpPr>
          <a:xfrm rot="-8254903">
            <a:off x="7381516" y="1439858"/>
            <a:ext cx="750260" cy="664208"/>
            <a:chOff x="1113100" y="2199475"/>
            <a:chExt cx="801900" cy="709925"/>
          </a:xfrm>
        </p:grpSpPr>
        <p:sp>
          <p:nvSpPr>
            <p:cNvPr id="61" name="Google Shape;61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1"/>
          <p:cNvSpPr/>
          <p:nvPr/>
        </p:nvSpPr>
        <p:spPr>
          <a:xfrm>
            <a:off x="2603152" y="269912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04451" y="1773775"/>
            <a:ext cx="83628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pyspark.mllib.recommendation.Rating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a (user, product, rating) tuple.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3</a:t>
            </a:r>
            <a:r>
              <a:rPr lang="en"/>
              <a:t>  </a:t>
            </a:r>
            <a:r>
              <a:rPr lang="en"/>
              <a:t>Rating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" y="3020250"/>
            <a:ext cx="2930325" cy="9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ANY QUESTION?</a:t>
            </a:r>
            <a:endParaRPr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hello!</a:t>
            </a:r>
            <a:endParaRPr b="0" i="0" sz="48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70" name="Google Shape;70;p12"/>
          <p:cNvSpPr txBox="1"/>
          <p:nvPr>
            <p:ph idx="4294967295" type="subTitle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" sz="3600"/>
              <a:t>We are Group 5</a:t>
            </a:r>
            <a:endParaRPr b="0" i="0" sz="36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Cathy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Jiayue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Michael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Xinyi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4249880" y="630379"/>
            <a:ext cx="602256" cy="637792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ctrTitle"/>
          </p:nvPr>
        </p:nvSpPr>
        <p:spPr>
          <a:xfrm>
            <a:off x="342900" y="2465025"/>
            <a:ext cx="8458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1.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300"/>
              <a:t>pyspark.mllib.recommendation module</a:t>
            </a:r>
            <a:endParaRPr sz="4300"/>
          </a:p>
        </p:txBody>
      </p:sp>
      <p:sp>
        <p:nvSpPr>
          <p:cNvPr id="79" name="Google Shape;79;p13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1  </a:t>
            </a:r>
            <a:r>
              <a:rPr lang="en"/>
              <a:t>MatrixFactorizationModel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521325" y="2036400"/>
            <a:ext cx="80295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class </a:t>
            </a:r>
            <a:r>
              <a:rPr lang="en" sz="2100">
                <a:solidFill>
                  <a:srgbClr val="FFD966"/>
                </a:solidFill>
              </a:rPr>
              <a:t> pyspark.mllib.recommendation.MatrixFactorizationModel</a:t>
            </a:r>
            <a:endParaRPr sz="21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A matrix factorisation model trained by regularized alternating least-squares.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1  </a:t>
            </a:r>
            <a:r>
              <a:rPr lang="en"/>
              <a:t>MatrixFactorizationModel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404438" y="1773775"/>
            <a:ext cx="80295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classmethod load(sc, path)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predict(user, product)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predictAll(user_product)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productFeatures( 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recommendProducts(user, num)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…………………………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2</a:t>
            </a:r>
            <a:r>
              <a:rPr lang="en"/>
              <a:t>  </a:t>
            </a:r>
            <a:r>
              <a:rPr lang="en"/>
              <a:t>ALS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521325" y="2036400"/>
            <a:ext cx="80295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class </a:t>
            </a:r>
            <a:r>
              <a:rPr lang="en" sz="2100">
                <a:solidFill>
                  <a:srgbClr val="FFD966"/>
                </a:solidFill>
              </a:rPr>
              <a:t> </a:t>
            </a:r>
            <a:r>
              <a:rPr lang="en" sz="2100">
                <a:solidFill>
                  <a:srgbClr val="FFD966"/>
                </a:solidFill>
              </a:rPr>
              <a:t>pyspark.mllib.recommendation.ALS</a:t>
            </a:r>
            <a:endParaRPr sz="21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Alternating Least Squares matrix factorization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53400" y="1633550"/>
            <a:ext cx="8790600" cy="29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</a:rPr>
              <a:t>Parameters</a:t>
            </a:r>
            <a:endParaRPr sz="1300">
              <a:solidFill>
                <a:srgbClr val="FFFFFF"/>
              </a:solidFill>
            </a:endParaRPr>
          </a:p>
          <a:p>
            <a:pPr indent="-31115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ratings – RDD of Rating or (userID, productID, rating) tuple.</a:t>
            </a:r>
            <a:endParaRPr sz="1300">
              <a:solidFill>
                <a:srgbClr val="FFFFFF"/>
              </a:solidFill>
            </a:endParaRPr>
          </a:p>
          <a:p>
            <a:pPr indent="-31115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rank – Number of features to use (also referred to as the number of latent factors).</a:t>
            </a:r>
            <a:endParaRPr sz="1300">
              <a:solidFill>
                <a:srgbClr val="FFFFFF"/>
              </a:solidFill>
            </a:endParaRPr>
          </a:p>
          <a:p>
            <a:pPr indent="-31115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iterations – Number of iterations of ALS. (default: 5)</a:t>
            </a:r>
            <a:endParaRPr sz="1300">
              <a:solidFill>
                <a:srgbClr val="FFFFFF"/>
              </a:solidFill>
            </a:endParaRPr>
          </a:p>
          <a:p>
            <a:pPr indent="-31115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lambda – Regularization parameter. (default: 0.01)</a:t>
            </a:r>
            <a:endParaRPr sz="1300">
              <a:solidFill>
                <a:srgbClr val="FFFFFF"/>
              </a:solidFill>
            </a:endParaRPr>
          </a:p>
          <a:p>
            <a:pPr indent="-31115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blocks – Number of blocks used to parallelize the computation. A value of -1 will use an auto-configured number of blocks. (default: -1)</a:t>
            </a:r>
            <a:endParaRPr sz="1300">
              <a:solidFill>
                <a:srgbClr val="FFFFFF"/>
              </a:solidFill>
            </a:endParaRPr>
          </a:p>
          <a:p>
            <a:pPr indent="-31115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nonnegative – A value of True will solve least-squares with nonnegativity constraints. (default: False)</a:t>
            </a:r>
            <a:endParaRPr sz="1300">
              <a:solidFill>
                <a:srgbClr val="FFFFFF"/>
              </a:solidFill>
            </a:endParaRPr>
          </a:p>
          <a:p>
            <a:pPr indent="-31115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seed – Random seed for initial matrix factorization model. A value of None will use system time as the seed. (default: None)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2  ALS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04438" y="1773775"/>
            <a:ext cx="80295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classmethod </a:t>
            </a:r>
            <a:r>
              <a:rPr lang="en">
                <a:solidFill>
                  <a:srgbClr val="FFD966"/>
                </a:solidFill>
              </a:rPr>
              <a:t>train</a:t>
            </a:r>
            <a:r>
              <a:rPr lang="en"/>
              <a:t>(ratings, rank, iterations=5, lambda_=0.01, blocks=-1, nonnegative=False, seed=None)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 matrix factorization model given an RDD of ratings by users for a subset of products. The ratings matrix is approximated as the product of two lower-rank matrices of a given rank (number of features). To solve for these features, ALS is run iteratively with a configurable level of parallelism.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2  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04451" y="1773775"/>
            <a:ext cx="83628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classmethod </a:t>
            </a:r>
            <a:r>
              <a:rPr lang="en">
                <a:solidFill>
                  <a:srgbClr val="FFD966"/>
                </a:solidFill>
              </a:rPr>
              <a:t>trainImplicit</a:t>
            </a:r>
            <a:r>
              <a:rPr lang="en">
                <a:solidFill>
                  <a:srgbClr val="FFFFFF"/>
                </a:solidFill>
              </a:rPr>
              <a:t>(ratings, rank, iterations=5, lambda_=0.01, blocks=-1, alpha=0.01, nonnegative=False, seed=None)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 matrix factorization model given an RDD of ‘implicit preferences’ of users for a subset of products. The ratings matrix is approximated as the product of two lower-rank matrices of a given rank (number of features). To solve for these features, ALS is run iteratively with a configurable level of parallelism.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2  ALS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