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9"/>
  </p:notesMasterIdLst>
  <p:sldIdLst>
    <p:sldId id="256" r:id="rId2"/>
    <p:sldId id="258" r:id="rId3"/>
    <p:sldId id="287" r:id="rId4"/>
    <p:sldId id="259" r:id="rId5"/>
    <p:sldId id="288" r:id="rId6"/>
    <p:sldId id="289" r:id="rId7"/>
    <p:sldId id="290" r:id="rId8"/>
  </p:sldIdLst>
  <p:sldSz cx="9144000" cy="5143500" type="screen16x9"/>
  <p:notesSz cx="6858000" cy="9144000"/>
  <p:embeddedFontLst>
    <p:embeddedFont>
      <p:font typeface="Sniglet" panose="020B0604020202020204" charset="0"/>
      <p:regular r:id="rId10"/>
    </p:embeddedFont>
    <p:embeddedFont>
      <p:font typeface="Walter Turncoat" panose="020B0604020202020204" charset="0"/>
      <p:regular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5C523B-A461-4CF5-A1EC-5DFD6D84F808}">
  <a:tblStyle styleId="{8E5C523B-A461-4CF5-A1EC-5DFD6D84F80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784" autoAdjust="0"/>
  </p:normalViewPr>
  <p:slideViewPr>
    <p:cSldViewPr snapToGrid="0">
      <p:cViewPr varScale="1">
        <p:scale>
          <a:sx n="93" d="100"/>
          <a:sy n="93" d="100"/>
        </p:scale>
        <p:origin x="1162" y="-12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dirty="0"/>
              <a:t>Hash tag on Twitter, Hottest on Spotify</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With this engine, we could enhance the possibility of acceptance on the recommended items. Like, as a customer, I place my order on the recommended item below what I was exploring together. The benefit could be either getting higher customer satisfactory or getting higher income.</a:t>
            </a:r>
            <a:endParaRPr dirty="0"/>
          </a:p>
        </p:txBody>
      </p:sp>
    </p:spTree>
    <p:extLst>
      <p:ext uri="{BB962C8B-B14F-4D97-AF65-F5344CB8AC3E}">
        <p14:creationId xmlns:p14="http://schemas.microsoft.com/office/powerpoint/2010/main" val="211937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Item with higher popularity has higher possibility of acceptance. This is a rule of thumb not only for the digital marketing, traditional mark</a:t>
            </a:r>
            <a:r>
              <a:rPr lang="en-US" altLang="zh-CN" dirty="0"/>
              <a:t>et</a:t>
            </a:r>
            <a:r>
              <a:rPr lang="en-US" dirty="0"/>
              <a:t>ing has been utilized it for really long time.</a:t>
            </a:r>
          </a:p>
          <a:p>
            <a:pPr marL="0" lvl="0" indent="0" algn="l" rtl="0">
              <a:spcBef>
                <a:spcPts val="0"/>
              </a:spcBef>
              <a:spcAft>
                <a:spcPts val="0"/>
              </a:spcAft>
              <a:buNone/>
            </a:pPr>
            <a:r>
              <a:rPr lang="en-US" dirty="0"/>
              <a:t>It’s won’t surprise that you assume the restaurant has a long waiting line is a good place to go.</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Simple and straight forward is another characteristic of popularity. That’s why traditional marking could use even without the computational power as today. With this character, we could implement this kind of engine easier, it’s won’t hard to explain to your business customer, right?</a:t>
            </a:r>
            <a:endParaRPr dirty="0"/>
          </a:p>
        </p:txBody>
      </p:sp>
    </p:spTree>
    <p:extLst>
      <p:ext uri="{BB962C8B-B14F-4D97-AF65-F5344CB8AC3E}">
        <p14:creationId xmlns:p14="http://schemas.microsoft.com/office/powerpoint/2010/main" val="5975279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 would take this character of popularity as the most important. No matter how fancy your engine or algorithm is, it’s built on popularity. Among the ocean of items on Amazon market, how could you notice one? It must won some attention, has popularity. Only when it purchased by a certain volume of customer, we could get the dimensions of its customers to analysis. Those customers characteristics and interrelationships are available for engines to built with. Or we could say, popularity give us more samples to lead us to the truly truth.</a:t>
            </a:r>
            <a:endParaRPr dirty="0"/>
          </a:p>
        </p:txBody>
      </p:sp>
    </p:spTree>
    <p:extLst>
      <p:ext uri="{BB962C8B-B14F-4D97-AF65-F5344CB8AC3E}">
        <p14:creationId xmlns:p14="http://schemas.microsoft.com/office/powerpoint/2010/main" val="7447201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last but not the least, we have special scenario that we are lacking of customer profile. For example, a new customer. What should we suggest? Popularity engine is the best choice.</a:t>
            </a:r>
            <a:endParaRPr dirty="0"/>
          </a:p>
        </p:txBody>
      </p:sp>
    </p:spTree>
    <p:extLst>
      <p:ext uri="{BB962C8B-B14F-4D97-AF65-F5344CB8AC3E}">
        <p14:creationId xmlns:p14="http://schemas.microsoft.com/office/powerpoint/2010/main" val="250368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8"/>
        <p:cNvGrpSpPr/>
        <p:nvPr/>
      </p:nvGrpSpPr>
      <p:grpSpPr>
        <a:xfrm>
          <a:off x="0" y="0"/>
          <a:ext cx="0" cy="0"/>
          <a:chOff x="0" y="0"/>
          <a:chExt cx="0" cy="0"/>
        </a:xfrm>
      </p:grpSpPr>
      <p:sp>
        <p:nvSpPr>
          <p:cNvPr id="19" name="Google Shape;19;p2"/>
          <p:cNvSpPr txBox="1">
            <a:spLocks noGrp="1"/>
          </p:cNvSpPr>
          <p:nvPr>
            <p:ph type="ctrTitle"/>
          </p:nvPr>
        </p:nvSpPr>
        <p:spPr>
          <a:xfrm>
            <a:off x="685800" y="1991813"/>
            <a:ext cx="77724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0"/>
        <p:cNvGrpSpPr/>
        <p:nvPr/>
      </p:nvGrpSpPr>
      <p:grpSpPr>
        <a:xfrm>
          <a:off x="0" y="0"/>
          <a:ext cx="0" cy="0"/>
          <a:chOff x="0" y="0"/>
          <a:chExt cx="0" cy="0"/>
        </a:xfrm>
      </p:grpSpPr>
      <p:sp>
        <p:nvSpPr>
          <p:cNvPr id="21" name="Google Shape;21;p3"/>
          <p:cNvSpPr txBox="1">
            <a:spLocks noGrp="1"/>
          </p:cNvSpPr>
          <p:nvPr>
            <p:ph type="ctrTitle"/>
          </p:nvPr>
        </p:nvSpPr>
        <p:spPr>
          <a:xfrm>
            <a:off x="685800" y="1964342"/>
            <a:ext cx="77724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22" name="Google Shape;22;p3"/>
          <p:cNvSpPr txBox="1">
            <a:spLocks noGrp="1"/>
          </p:cNvSpPr>
          <p:nvPr>
            <p:ph type="subTitle" idx="1"/>
          </p:nvPr>
        </p:nvSpPr>
        <p:spPr>
          <a:xfrm>
            <a:off x="685800" y="3144853"/>
            <a:ext cx="77724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23" name="Google Shape;23;p3"/>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0"/>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5">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025" y="967975"/>
            <a:ext cx="9156000" cy="8574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1pPr>
            <a:lvl2pPr lvl="1"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2pPr>
            <a:lvl3pPr lvl="2"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3pPr>
            <a:lvl4pPr lvl="3"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4pPr>
            <a:lvl5pPr lvl="4"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5pPr>
            <a:lvl6pPr lvl="5"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6pPr>
            <a:lvl7pPr lvl="6"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7pPr>
            <a:lvl8pPr lvl="7"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8pPr>
            <a:lvl9pPr lvl="8"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9pPr>
          </a:lstStyle>
          <a:p>
            <a:endParaRPr/>
          </a:p>
        </p:txBody>
      </p:sp>
      <p:sp>
        <p:nvSpPr>
          <p:cNvPr id="7" name="Google Shape;7;p1"/>
          <p:cNvSpPr txBox="1">
            <a:spLocks noGrp="1"/>
          </p:cNvSpPr>
          <p:nvPr>
            <p:ph type="body" idx="1"/>
          </p:nvPr>
        </p:nvSpPr>
        <p:spPr>
          <a:xfrm>
            <a:off x="457200" y="1563400"/>
            <a:ext cx="8229600" cy="25032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rgbClr val="FFFFFF"/>
              </a:buClr>
              <a:buSzPts val="2000"/>
              <a:buFont typeface="Sniglet"/>
              <a:buChar char="✘"/>
              <a:defRPr sz="2000">
                <a:solidFill>
                  <a:srgbClr val="FFFFFF"/>
                </a:solidFill>
                <a:latin typeface="Sniglet"/>
                <a:ea typeface="Sniglet"/>
                <a:cs typeface="Sniglet"/>
                <a:sym typeface="Sniglet"/>
              </a:defRPr>
            </a:lvl1pPr>
            <a:lvl2pPr marL="914400" lvl="1"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2pPr>
            <a:lvl3pPr marL="1371600" lvl="2"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3pPr>
            <a:lvl4pPr marL="1828800" lvl="3"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4pPr>
            <a:lvl5pPr marL="2286000" lvl="4"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5pPr>
            <a:lvl6pPr marL="2743200" lvl="5"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6pPr>
            <a:lvl7pPr marL="3200400" lvl="6"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7pPr>
            <a:lvl8pPr marL="3657600" lvl="7"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8pPr>
            <a:lvl9pPr marL="4114800" lvl="8"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9pPr>
          </a:lstStyle>
          <a:p>
            <a:endParaRPr/>
          </a:p>
        </p:txBody>
      </p:sp>
      <p:sp>
        <p:nvSpPr>
          <p:cNvPr id="8" name="Google Shape;8;p1"/>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lvl1pPr lvl="0" algn="ctr">
              <a:buNone/>
              <a:defRPr sz="1000">
                <a:solidFill>
                  <a:srgbClr val="FFFFFF"/>
                </a:solidFill>
                <a:latin typeface="Sniglet"/>
                <a:ea typeface="Sniglet"/>
                <a:cs typeface="Sniglet"/>
                <a:sym typeface="Sniglet"/>
              </a:defRPr>
            </a:lvl1pPr>
            <a:lvl2pPr lvl="1" algn="ctr">
              <a:buNone/>
              <a:defRPr sz="1000">
                <a:solidFill>
                  <a:srgbClr val="FFFFFF"/>
                </a:solidFill>
                <a:latin typeface="Sniglet"/>
                <a:ea typeface="Sniglet"/>
                <a:cs typeface="Sniglet"/>
                <a:sym typeface="Sniglet"/>
              </a:defRPr>
            </a:lvl2pPr>
            <a:lvl3pPr lvl="2" algn="ctr">
              <a:buNone/>
              <a:defRPr sz="1000">
                <a:solidFill>
                  <a:srgbClr val="FFFFFF"/>
                </a:solidFill>
                <a:latin typeface="Sniglet"/>
                <a:ea typeface="Sniglet"/>
                <a:cs typeface="Sniglet"/>
                <a:sym typeface="Sniglet"/>
              </a:defRPr>
            </a:lvl3pPr>
            <a:lvl4pPr lvl="3" algn="ctr">
              <a:buNone/>
              <a:defRPr sz="1000">
                <a:solidFill>
                  <a:srgbClr val="FFFFFF"/>
                </a:solidFill>
                <a:latin typeface="Sniglet"/>
                <a:ea typeface="Sniglet"/>
                <a:cs typeface="Sniglet"/>
                <a:sym typeface="Sniglet"/>
              </a:defRPr>
            </a:lvl4pPr>
            <a:lvl5pPr lvl="4" algn="ctr">
              <a:buNone/>
              <a:defRPr sz="1000">
                <a:solidFill>
                  <a:srgbClr val="FFFFFF"/>
                </a:solidFill>
                <a:latin typeface="Sniglet"/>
                <a:ea typeface="Sniglet"/>
                <a:cs typeface="Sniglet"/>
                <a:sym typeface="Sniglet"/>
              </a:defRPr>
            </a:lvl5pPr>
            <a:lvl6pPr lvl="5" algn="ctr">
              <a:buNone/>
              <a:defRPr sz="1000">
                <a:solidFill>
                  <a:srgbClr val="FFFFFF"/>
                </a:solidFill>
                <a:latin typeface="Sniglet"/>
                <a:ea typeface="Sniglet"/>
                <a:cs typeface="Sniglet"/>
                <a:sym typeface="Sniglet"/>
              </a:defRPr>
            </a:lvl6pPr>
            <a:lvl7pPr lvl="6" algn="ctr">
              <a:buNone/>
              <a:defRPr sz="1000">
                <a:solidFill>
                  <a:srgbClr val="FFFFFF"/>
                </a:solidFill>
                <a:latin typeface="Sniglet"/>
                <a:ea typeface="Sniglet"/>
                <a:cs typeface="Sniglet"/>
                <a:sym typeface="Sniglet"/>
              </a:defRPr>
            </a:lvl7pPr>
            <a:lvl8pPr lvl="7" algn="ctr">
              <a:buNone/>
              <a:defRPr sz="1000">
                <a:solidFill>
                  <a:srgbClr val="FFFFFF"/>
                </a:solidFill>
                <a:latin typeface="Sniglet"/>
                <a:ea typeface="Sniglet"/>
                <a:cs typeface="Sniglet"/>
                <a:sym typeface="Sniglet"/>
              </a:defRPr>
            </a:lvl8pPr>
            <a:lvl9pPr lvl="8" algn="ctr">
              <a:buNone/>
              <a:defRPr sz="1000">
                <a:solidFill>
                  <a:srgbClr val="FFFFFF"/>
                </a:solidFill>
                <a:latin typeface="Sniglet"/>
                <a:ea typeface="Sniglet"/>
                <a:cs typeface="Sniglet"/>
                <a:sym typeface="Sniglet"/>
              </a:defRPr>
            </a:lvl9pPr>
          </a:lstStyle>
          <a:p>
            <a:pPr marL="0" lvl="0" indent="0" algn="ctr" rtl="0">
              <a:spcBef>
                <a:spcPts val="0"/>
              </a:spcBef>
              <a:spcAft>
                <a:spcPts val="0"/>
              </a:spcAft>
              <a:buNone/>
            </a:pPr>
            <a:fld id="{00000000-1234-1234-1234-123412341234}" type="slidenum">
              <a:rPr lang="en"/>
              <a:t>‹#›</a:t>
            </a:fld>
            <a:endParaRPr/>
          </a:p>
        </p:txBody>
      </p:sp>
      <p:sp>
        <p:nvSpPr>
          <p:cNvPr id="9" name="Google Shape;9;p1"/>
          <p:cNvSpPr txBox="1"/>
          <p:nvPr/>
        </p:nvSpPr>
        <p:spPr>
          <a:xfrm>
            <a:off x="4798600" y="4832975"/>
            <a:ext cx="4264500" cy="310500"/>
          </a:xfrm>
          <a:prstGeom prst="rect">
            <a:avLst/>
          </a:prstGeom>
          <a:noFill/>
          <a:ln>
            <a:noFill/>
          </a:ln>
          <a:effectLst>
            <a:reflection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r>
              <a:rPr lang="en" sz="800" b="1">
                <a:solidFill>
                  <a:srgbClr val="FFFFFF"/>
                </a:solidFill>
              </a:rPr>
              <a:t>CONFIDENTIAL - NOT FOR USE AND/OR DISTRIBUTION TO THE GENERAL PUBLIC</a:t>
            </a:r>
            <a:endParaRPr sz="800" b="1">
              <a:solidFill>
                <a:srgbClr val="FFFFFF"/>
              </a:solidFill>
            </a:endParaRPr>
          </a:p>
        </p:txBody>
      </p:sp>
      <p:grpSp>
        <p:nvGrpSpPr>
          <p:cNvPr id="10" name="Google Shape;10;p1"/>
          <p:cNvGrpSpPr/>
          <p:nvPr/>
        </p:nvGrpSpPr>
        <p:grpSpPr>
          <a:xfrm>
            <a:off x="8201196" y="-12007"/>
            <a:ext cx="942899" cy="983683"/>
            <a:chOff x="898852" y="649900"/>
            <a:chExt cx="1052813" cy="1070850"/>
          </a:xfrm>
        </p:grpSpPr>
        <p:sp>
          <p:nvSpPr>
            <p:cNvPr id="11" name="Google Shape;11;p1"/>
            <p:cNvSpPr/>
            <p:nvPr/>
          </p:nvSpPr>
          <p:spPr>
            <a:xfrm>
              <a:off x="898852" y="649900"/>
              <a:ext cx="1052813" cy="107085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p:nvPr/>
          </p:nvSpPr>
          <p:spPr>
            <a:xfrm rot="-7951521">
              <a:off x="969537" y="1184933"/>
              <a:ext cx="870547" cy="62144"/>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
            <p:cNvSpPr/>
            <p:nvPr/>
          </p:nvSpPr>
          <p:spPr>
            <a:xfrm rot="8450347">
              <a:off x="974915" y="1163076"/>
              <a:ext cx="859830" cy="62904"/>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1"/>
            <p:cNvSpPr txBox="1"/>
            <p:nvPr/>
          </p:nvSpPr>
          <p:spPr>
            <a:xfrm>
              <a:off x="1212821" y="663710"/>
              <a:ext cx="267600" cy="456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600">
                  <a:solidFill>
                    <a:srgbClr val="FFFFFF"/>
                  </a:solidFill>
                  <a:latin typeface="Walter Turncoat"/>
                  <a:ea typeface="Walter Turncoat"/>
                  <a:cs typeface="Walter Turncoat"/>
                  <a:sym typeface="Walter Turncoat"/>
                </a:rPr>
                <a:t>S</a:t>
              </a:r>
              <a:endParaRPr sz="2600">
                <a:solidFill>
                  <a:srgbClr val="FFFFFF"/>
                </a:solidFill>
                <a:latin typeface="Walter Turncoat"/>
                <a:ea typeface="Walter Turncoat"/>
                <a:cs typeface="Walter Turncoat"/>
                <a:sym typeface="Walter Turncoat"/>
              </a:endParaRPr>
            </a:p>
          </p:txBody>
        </p:sp>
        <p:sp>
          <p:nvSpPr>
            <p:cNvPr id="15" name="Google Shape;15;p1"/>
            <p:cNvSpPr txBox="1"/>
            <p:nvPr/>
          </p:nvSpPr>
          <p:spPr>
            <a:xfrm>
              <a:off x="1219620" y="1149520"/>
              <a:ext cx="267600" cy="456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600">
                  <a:solidFill>
                    <a:srgbClr val="FFFFFF"/>
                  </a:solidFill>
                  <a:latin typeface="Walter Turncoat"/>
                  <a:ea typeface="Walter Turncoat"/>
                  <a:cs typeface="Walter Turncoat"/>
                  <a:sym typeface="Walter Turncoat"/>
                </a:rPr>
                <a:t>L</a:t>
              </a:r>
              <a:endParaRPr sz="2600">
                <a:solidFill>
                  <a:srgbClr val="FFFFFF"/>
                </a:solidFill>
                <a:latin typeface="Walter Turncoat"/>
                <a:ea typeface="Walter Turncoat"/>
                <a:cs typeface="Walter Turncoat"/>
                <a:sym typeface="Walter Turncoat"/>
              </a:endParaRPr>
            </a:p>
          </p:txBody>
        </p:sp>
        <p:sp>
          <p:nvSpPr>
            <p:cNvPr id="16" name="Google Shape;16;p1"/>
            <p:cNvSpPr txBox="1"/>
            <p:nvPr/>
          </p:nvSpPr>
          <p:spPr>
            <a:xfrm>
              <a:off x="1504024" y="905907"/>
              <a:ext cx="267600" cy="456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600">
                  <a:solidFill>
                    <a:srgbClr val="FFFFFF"/>
                  </a:solidFill>
                  <a:latin typeface="Walter Turncoat"/>
                  <a:ea typeface="Walter Turncoat"/>
                  <a:cs typeface="Walter Turncoat"/>
                  <a:sym typeface="Walter Turncoat"/>
                </a:rPr>
                <a:t>X</a:t>
              </a:r>
              <a:endParaRPr sz="2600">
                <a:solidFill>
                  <a:srgbClr val="FFFFFF"/>
                </a:solidFill>
                <a:latin typeface="Walter Turncoat"/>
                <a:ea typeface="Walter Turncoat"/>
                <a:cs typeface="Walter Turncoat"/>
                <a:sym typeface="Walter Turncoat"/>
              </a:endParaRPr>
            </a:p>
          </p:txBody>
        </p:sp>
        <p:sp>
          <p:nvSpPr>
            <p:cNvPr id="17" name="Google Shape;17;p1"/>
            <p:cNvSpPr txBox="1"/>
            <p:nvPr/>
          </p:nvSpPr>
          <p:spPr>
            <a:xfrm>
              <a:off x="928417" y="905907"/>
              <a:ext cx="267600" cy="456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600">
                  <a:solidFill>
                    <a:srgbClr val="FFFFFF"/>
                  </a:solidFill>
                  <a:latin typeface="Walter Turncoat"/>
                  <a:ea typeface="Walter Turncoat"/>
                  <a:cs typeface="Walter Turncoat"/>
                  <a:sym typeface="Walter Turncoat"/>
                </a:rPr>
                <a:t>D</a:t>
              </a:r>
              <a:endParaRPr sz="2600">
                <a:solidFill>
                  <a:srgbClr val="FFFFFF"/>
                </a:solidFill>
                <a:latin typeface="Walter Turncoat"/>
                <a:ea typeface="Walter Turncoat"/>
                <a:cs typeface="Walter Turncoat"/>
                <a:sym typeface="Walter Turncoat"/>
              </a:endParaRPr>
            </a:p>
          </p:txBody>
        </p:sp>
      </p:gr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6"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1"/>
          <p:cNvSpPr txBox="1">
            <a:spLocks noGrp="1"/>
          </p:cNvSpPr>
          <p:nvPr>
            <p:ph type="ctrTitle"/>
          </p:nvPr>
        </p:nvSpPr>
        <p:spPr>
          <a:xfrm>
            <a:off x="50006" y="1991812"/>
            <a:ext cx="9093994" cy="126645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POPULARITY in</a:t>
            </a:r>
            <a:br>
              <a:rPr lang="en-US" dirty="0"/>
            </a:br>
            <a:r>
              <a:rPr lang="en-US" dirty="0"/>
              <a:t>recommendation engine</a:t>
            </a:r>
            <a:endParaRPr dirty="0"/>
          </a:p>
        </p:txBody>
      </p:sp>
      <p:grpSp>
        <p:nvGrpSpPr>
          <p:cNvPr id="57" name="Google Shape;57;p11"/>
          <p:cNvGrpSpPr/>
          <p:nvPr/>
        </p:nvGrpSpPr>
        <p:grpSpPr>
          <a:xfrm rot="5156362">
            <a:off x="720814" y="2147163"/>
            <a:ext cx="1069686" cy="656133"/>
            <a:chOff x="238125" y="1918825"/>
            <a:chExt cx="1042450" cy="660400"/>
          </a:xfrm>
        </p:grpSpPr>
        <p:sp>
          <p:nvSpPr>
            <p:cNvPr id="58" name="Google Shape;58;p11"/>
            <p:cNvSpPr/>
            <p:nvPr/>
          </p:nvSpPr>
          <p:spPr>
            <a:xfrm>
              <a:off x="238125" y="1918825"/>
              <a:ext cx="966975" cy="660400"/>
            </a:xfrm>
            <a:custGeom>
              <a:avLst/>
              <a:gdLst/>
              <a:ahLst/>
              <a:cxnLst/>
              <a:rect l="l" t="t" r="r" b="b"/>
              <a:pathLst>
                <a:path w="38679" h="26416" extrusionOk="0">
                  <a:moveTo>
                    <a:pt x="377" y="7642"/>
                  </a:moveTo>
                  <a:lnTo>
                    <a:pt x="377" y="7925"/>
                  </a:lnTo>
                  <a:lnTo>
                    <a:pt x="472" y="7642"/>
                  </a:lnTo>
                  <a:close/>
                  <a:moveTo>
                    <a:pt x="33584" y="19246"/>
                  </a:moveTo>
                  <a:lnTo>
                    <a:pt x="33396" y="19434"/>
                  </a:lnTo>
                  <a:lnTo>
                    <a:pt x="33396" y="19623"/>
                  </a:lnTo>
                  <a:lnTo>
                    <a:pt x="33584" y="19246"/>
                  </a:lnTo>
                  <a:close/>
                  <a:moveTo>
                    <a:pt x="24434" y="24151"/>
                  </a:moveTo>
                  <a:lnTo>
                    <a:pt x="24339" y="24245"/>
                  </a:lnTo>
                  <a:lnTo>
                    <a:pt x="24434" y="24340"/>
                  </a:lnTo>
                  <a:lnTo>
                    <a:pt x="24434" y="24245"/>
                  </a:lnTo>
                  <a:lnTo>
                    <a:pt x="24434" y="24151"/>
                  </a:lnTo>
                  <a:close/>
                  <a:moveTo>
                    <a:pt x="14717" y="24434"/>
                  </a:moveTo>
                  <a:lnTo>
                    <a:pt x="14764" y="24481"/>
                  </a:lnTo>
                  <a:lnTo>
                    <a:pt x="14764" y="24481"/>
                  </a:lnTo>
                  <a:lnTo>
                    <a:pt x="14811" y="24434"/>
                  </a:lnTo>
                  <a:close/>
                  <a:moveTo>
                    <a:pt x="2924" y="1"/>
                  </a:moveTo>
                  <a:lnTo>
                    <a:pt x="2641" y="95"/>
                  </a:lnTo>
                  <a:lnTo>
                    <a:pt x="2547" y="378"/>
                  </a:lnTo>
                  <a:lnTo>
                    <a:pt x="2547" y="189"/>
                  </a:lnTo>
                  <a:lnTo>
                    <a:pt x="2453" y="378"/>
                  </a:lnTo>
                  <a:lnTo>
                    <a:pt x="2358" y="567"/>
                  </a:lnTo>
                  <a:lnTo>
                    <a:pt x="2453" y="944"/>
                  </a:lnTo>
                  <a:lnTo>
                    <a:pt x="2358" y="850"/>
                  </a:lnTo>
                  <a:lnTo>
                    <a:pt x="2170" y="944"/>
                  </a:lnTo>
                  <a:lnTo>
                    <a:pt x="2358" y="944"/>
                  </a:lnTo>
                  <a:lnTo>
                    <a:pt x="2453" y="1133"/>
                  </a:lnTo>
                  <a:lnTo>
                    <a:pt x="2264" y="1227"/>
                  </a:lnTo>
                  <a:lnTo>
                    <a:pt x="2170" y="1227"/>
                  </a:lnTo>
                  <a:lnTo>
                    <a:pt x="2170" y="1604"/>
                  </a:lnTo>
                  <a:lnTo>
                    <a:pt x="2075" y="1887"/>
                  </a:lnTo>
                  <a:lnTo>
                    <a:pt x="1792" y="2453"/>
                  </a:lnTo>
                  <a:lnTo>
                    <a:pt x="1415" y="3019"/>
                  </a:lnTo>
                  <a:lnTo>
                    <a:pt x="1321" y="3397"/>
                  </a:lnTo>
                  <a:lnTo>
                    <a:pt x="1321" y="3680"/>
                  </a:lnTo>
                  <a:lnTo>
                    <a:pt x="1226" y="3774"/>
                  </a:lnTo>
                  <a:lnTo>
                    <a:pt x="1226" y="3963"/>
                  </a:lnTo>
                  <a:lnTo>
                    <a:pt x="1321" y="4529"/>
                  </a:lnTo>
                  <a:lnTo>
                    <a:pt x="1226" y="4529"/>
                  </a:lnTo>
                  <a:lnTo>
                    <a:pt x="1132" y="4435"/>
                  </a:lnTo>
                  <a:lnTo>
                    <a:pt x="1038" y="4340"/>
                  </a:lnTo>
                  <a:lnTo>
                    <a:pt x="943" y="4340"/>
                  </a:lnTo>
                  <a:lnTo>
                    <a:pt x="1038" y="4435"/>
                  </a:lnTo>
                  <a:lnTo>
                    <a:pt x="1132" y="4623"/>
                  </a:lnTo>
                  <a:lnTo>
                    <a:pt x="1038" y="4812"/>
                  </a:lnTo>
                  <a:lnTo>
                    <a:pt x="849" y="4906"/>
                  </a:lnTo>
                  <a:lnTo>
                    <a:pt x="943" y="4906"/>
                  </a:lnTo>
                  <a:lnTo>
                    <a:pt x="943" y="5001"/>
                  </a:lnTo>
                  <a:lnTo>
                    <a:pt x="943" y="5189"/>
                  </a:lnTo>
                  <a:lnTo>
                    <a:pt x="755" y="5284"/>
                  </a:lnTo>
                  <a:lnTo>
                    <a:pt x="566" y="5378"/>
                  </a:lnTo>
                  <a:lnTo>
                    <a:pt x="566" y="5472"/>
                  </a:lnTo>
                  <a:lnTo>
                    <a:pt x="755" y="5567"/>
                  </a:lnTo>
                  <a:lnTo>
                    <a:pt x="849" y="5661"/>
                  </a:lnTo>
                  <a:lnTo>
                    <a:pt x="755" y="5755"/>
                  </a:lnTo>
                  <a:lnTo>
                    <a:pt x="472" y="5755"/>
                  </a:lnTo>
                  <a:lnTo>
                    <a:pt x="566" y="6604"/>
                  </a:lnTo>
                  <a:lnTo>
                    <a:pt x="566" y="7076"/>
                  </a:lnTo>
                  <a:lnTo>
                    <a:pt x="566" y="7265"/>
                  </a:lnTo>
                  <a:lnTo>
                    <a:pt x="755" y="7265"/>
                  </a:lnTo>
                  <a:lnTo>
                    <a:pt x="849" y="7359"/>
                  </a:lnTo>
                  <a:lnTo>
                    <a:pt x="849" y="7453"/>
                  </a:lnTo>
                  <a:lnTo>
                    <a:pt x="755" y="7548"/>
                  </a:lnTo>
                  <a:lnTo>
                    <a:pt x="566" y="7453"/>
                  </a:lnTo>
                  <a:lnTo>
                    <a:pt x="566" y="7736"/>
                  </a:lnTo>
                  <a:lnTo>
                    <a:pt x="566" y="8114"/>
                  </a:lnTo>
                  <a:lnTo>
                    <a:pt x="472" y="8019"/>
                  </a:lnTo>
                  <a:lnTo>
                    <a:pt x="472" y="7925"/>
                  </a:lnTo>
                  <a:lnTo>
                    <a:pt x="472" y="7831"/>
                  </a:lnTo>
                  <a:lnTo>
                    <a:pt x="377" y="7925"/>
                  </a:lnTo>
                  <a:lnTo>
                    <a:pt x="377" y="8680"/>
                  </a:lnTo>
                  <a:lnTo>
                    <a:pt x="283" y="8868"/>
                  </a:lnTo>
                  <a:lnTo>
                    <a:pt x="189" y="8963"/>
                  </a:lnTo>
                  <a:lnTo>
                    <a:pt x="94" y="8963"/>
                  </a:lnTo>
                  <a:lnTo>
                    <a:pt x="0" y="9151"/>
                  </a:lnTo>
                  <a:lnTo>
                    <a:pt x="94" y="9340"/>
                  </a:lnTo>
                  <a:lnTo>
                    <a:pt x="189" y="9434"/>
                  </a:lnTo>
                  <a:lnTo>
                    <a:pt x="283" y="9623"/>
                  </a:lnTo>
                  <a:lnTo>
                    <a:pt x="283" y="9812"/>
                  </a:lnTo>
                  <a:lnTo>
                    <a:pt x="94" y="9717"/>
                  </a:lnTo>
                  <a:lnTo>
                    <a:pt x="94" y="9906"/>
                  </a:lnTo>
                  <a:lnTo>
                    <a:pt x="189" y="10000"/>
                  </a:lnTo>
                  <a:lnTo>
                    <a:pt x="283" y="10095"/>
                  </a:lnTo>
                  <a:lnTo>
                    <a:pt x="283" y="10378"/>
                  </a:lnTo>
                  <a:lnTo>
                    <a:pt x="94" y="10095"/>
                  </a:lnTo>
                  <a:lnTo>
                    <a:pt x="94" y="10283"/>
                  </a:lnTo>
                  <a:lnTo>
                    <a:pt x="94" y="10566"/>
                  </a:lnTo>
                  <a:lnTo>
                    <a:pt x="94" y="11510"/>
                  </a:lnTo>
                  <a:lnTo>
                    <a:pt x="189" y="12453"/>
                  </a:lnTo>
                  <a:lnTo>
                    <a:pt x="377" y="13208"/>
                  </a:lnTo>
                  <a:lnTo>
                    <a:pt x="566" y="13680"/>
                  </a:lnTo>
                  <a:lnTo>
                    <a:pt x="849" y="14340"/>
                  </a:lnTo>
                  <a:lnTo>
                    <a:pt x="1132" y="14906"/>
                  </a:lnTo>
                  <a:lnTo>
                    <a:pt x="1226" y="15189"/>
                  </a:lnTo>
                  <a:lnTo>
                    <a:pt x="1132" y="15378"/>
                  </a:lnTo>
                  <a:lnTo>
                    <a:pt x="1321" y="15944"/>
                  </a:lnTo>
                  <a:lnTo>
                    <a:pt x="1698" y="16510"/>
                  </a:lnTo>
                  <a:lnTo>
                    <a:pt x="2453" y="17736"/>
                  </a:lnTo>
                  <a:lnTo>
                    <a:pt x="3019" y="18491"/>
                  </a:lnTo>
                  <a:lnTo>
                    <a:pt x="3679" y="19057"/>
                  </a:lnTo>
                  <a:lnTo>
                    <a:pt x="3491" y="19246"/>
                  </a:lnTo>
                  <a:lnTo>
                    <a:pt x="3774" y="19434"/>
                  </a:lnTo>
                  <a:lnTo>
                    <a:pt x="3868" y="19434"/>
                  </a:lnTo>
                  <a:lnTo>
                    <a:pt x="4151" y="19623"/>
                  </a:lnTo>
                  <a:lnTo>
                    <a:pt x="4245" y="19906"/>
                  </a:lnTo>
                  <a:lnTo>
                    <a:pt x="4434" y="20189"/>
                  </a:lnTo>
                  <a:lnTo>
                    <a:pt x="4717" y="20378"/>
                  </a:lnTo>
                  <a:lnTo>
                    <a:pt x="4623" y="20472"/>
                  </a:lnTo>
                  <a:lnTo>
                    <a:pt x="4717" y="20472"/>
                  </a:lnTo>
                  <a:lnTo>
                    <a:pt x="4811" y="20566"/>
                  </a:lnTo>
                  <a:lnTo>
                    <a:pt x="5566" y="21321"/>
                  </a:lnTo>
                  <a:lnTo>
                    <a:pt x="5849" y="21604"/>
                  </a:lnTo>
                  <a:lnTo>
                    <a:pt x="6415" y="22076"/>
                  </a:lnTo>
                  <a:lnTo>
                    <a:pt x="6415" y="21887"/>
                  </a:lnTo>
                  <a:lnTo>
                    <a:pt x="6604" y="21793"/>
                  </a:lnTo>
                  <a:lnTo>
                    <a:pt x="6604" y="21793"/>
                  </a:lnTo>
                  <a:lnTo>
                    <a:pt x="6509" y="21981"/>
                  </a:lnTo>
                  <a:lnTo>
                    <a:pt x="6604" y="21887"/>
                  </a:lnTo>
                  <a:lnTo>
                    <a:pt x="6698" y="21887"/>
                  </a:lnTo>
                  <a:lnTo>
                    <a:pt x="6698" y="22076"/>
                  </a:lnTo>
                  <a:lnTo>
                    <a:pt x="6509" y="22076"/>
                  </a:lnTo>
                  <a:lnTo>
                    <a:pt x="7075" y="22547"/>
                  </a:lnTo>
                  <a:lnTo>
                    <a:pt x="7924" y="23113"/>
                  </a:lnTo>
                  <a:lnTo>
                    <a:pt x="8773" y="23585"/>
                  </a:lnTo>
                  <a:lnTo>
                    <a:pt x="9245" y="23679"/>
                  </a:lnTo>
                  <a:lnTo>
                    <a:pt x="9622" y="23679"/>
                  </a:lnTo>
                  <a:lnTo>
                    <a:pt x="9528" y="23868"/>
                  </a:lnTo>
                  <a:lnTo>
                    <a:pt x="9622" y="23962"/>
                  </a:lnTo>
                  <a:lnTo>
                    <a:pt x="10094" y="24151"/>
                  </a:lnTo>
                  <a:lnTo>
                    <a:pt x="10660" y="24151"/>
                  </a:lnTo>
                  <a:lnTo>
                    <a:pt x="11226" y="24340"/>
                  </a:lnTo>
                  <a:lnTo>
                    <a:pt x="11981" y="24811"/>
                  </a:lnTo>
                  <a:lnTo>
                    <a:pt x="13113" y="25377"/>
                  </a:lnTo>
                  <a:lnTo>
                    <a:pt x="13490" y="25377"/>
                  </a:lnTo>
                  <a:lnTo>
                    <a:pt x="13868" y="25472"/>
                  </a:lnTo>
                  <a:lnTo>
                    <a:pt x="14811" y="25660"/>
                  </a:lnTo>
                  <a:lnTo>
                    <a:pt x="16320" y="26226"/>
                  </a:lnTo>
                  <a:lnTo>
                    <a:pt x="16415" y="26132"/>
                  </a:lnTo>
                  <a:lnTo>
                    <a:pt x="16604" y="26038"/>
                  </a:lnTo>
                  <a:lnTo>
                    <a:pt x="17264" y="26132"/>
                  </a:lnTo>
                  <a:lnTo>
                    <a:pt x="18490" y="26321"/>
                  </a:lnTo>
                  <a:lnTo>
                    <a:pt x="19056" y="26415"/>
                  </a:lnTo>
                  <a:lnTo>
                    <a:pt x="19811" y="26415"/>
                  </a:lnTo>
                  <a:lnTo>
                    <a:pt x="19905" y="26226"/>
                  </a:lnTo>
                  <a:lnTo>
                    <a:pt x="20094" y="26132"/>
                  </a:lnTo>
                  <a:lnTo>
                    <a:pt x="20283" y="26132"/>
                  </a:lnTo>
                  <a:lnTo>
                    <a:pt x="20188" y="26321"/>
                  </a:lnTo>
                  <a:lnTo>
                    <a:pt x="20754" y="26226"/>
                  </a:lnTo>
                  <a:lnTo>
                    <a:pt x="21415" y="26132"/>
                  </a:lnTo>
                  <a:lnTo>
                    <a:pt x="21981" y="26038"/>
                  </a:lnTo>
                  <a:lnTo>
                    <a:pt x="22641" y="25849"/>
                  </a:lnTo>
                  <a:lnTo>
                    <a:pt x="22641" y="25943"/>
                  </a:lnTo>
                  <a:lnTo>
                    <a:pt x="23113" y="25943"/>
                  </a:lnTo>
                  <a:lnTo>
                    <a:pt x="23679" y="25849"/>
                  </a:lnTo>
                  <a:lnTo>
                    <a:pt x="24151" y="25566"/>
                  </a:lnTo>
                  <a:lnTo>
                    <a:pt x="24811" y="25283"/>
                  </a:lnTo>
                  <a:lnTo>
                    <a:pt x="25943" y="24906"/>
                  </a:lnTo>
                  <a:lnTo>
                    <a:pt x="26603" y="24717"/>
                  </a:lnTo>
                  <a:lnTo>
                    <a:pt x="27358" y="24340"/>
                  </a:lnTo>
                  <a:lnTo>
                    <a:pt x="28113" y="23962"/>
                  </a:lnTo>
                  <a:lnTo>
                    <a:pt x="28867" y="23396"/>
                  </a:lnTo>
                  <a:lnTo>
                    <a:pt x="28867" y="23491"/>
                  </a:lnTo>
                  <a:lnTo>
                    <a:pt x="28773" y="23585"/>
                  </a:lnTo>
                  <a:lnTo>
                    <a:pt x="28679" y="23679"/>
                  </a:lnTo>
                  <a:lnTo>
                    <a:pt x="28490" y="23868"/>
                  </a:lnTo>
                  <a:lnTo>
                    <a:pt x="28396" y="23868"/>
                  </a:lnTo>
                  <a:lnTo>
                    <a:pt x="28490" y="23962"/>
                  </a:lnTo>
                  <a:lnTo>
                    <a:pt x="29056" y="23302"/>
                  </a:lnTo>
                  <a:lnTo>
                    <a:pt x="29433" y="23113"/>
                  </a:lnTo>
                  <a:lnTo>
                    <a:pt x="29528" y="23113"/>
                  </a:lnTo>
                  <a:lnTo>
                    <a:pt x="29528" y="23208"/>
                  </a:lnTo>
                  <a:lnTo>
                    <a:pt x="30094" y="22736"/>
                  </a:lnTo>
                  <a:lnTo>
                    <a:pt x="30377" y="22547"/>
                  </a:lnTo>
                  <a:lnTo>
                    <a:pt x="30660" y="22264"/>
                  </a:lnTo>
                  <a:lnTo>
                    <a:pt x="30754" y="22264"/>
                  </a:lnTo>
                  <a:lnTo>
                    <a:pt x="30754" y="22170"/>
                  </a:lnTo>
                  <a:lnTo>
                    <a:pt x="30754" y="21981"/>
                  </a:lnTo>
                  <a:lnTo>
                    <a:pt x="30754" y="21793"/>
                  </a:lnTo>
                  <a:lnTo>
                    <a:pt x="31132" y="21793"/>
                  </a:lnTo>
                  <a:lnTo>
                    <a:pt x="31226" y="21981"/>
                  </a:lnTo>
                  <a:lnTo>
                    <a:pt x="31415" y="21604"/>
                  </a:lnTo>
                  <a:lnTo>
                    <a:pt x="31509" y="21510"/>
                  </a:lnTo>
                  <a:lnTo>
                    <a:pt x="31603" y="21510"/>
                  </a:lnTo>
                  <a:lnTo>
                    <a:pt x="31698" y="21227"/>
                  </a:lnTo>
                  <a:lnTo>
                    <a:pt x="31886" y="21038"/>
                  </a:lnTo>
                  <a:lnTo>
                    <a:pt x="32264" y="20566"/>
                  </a:lnTo>
                  <a:lnTo>
                    <a:pt x="33207" y="20000"/>
                  </a:lnTo>
                  <a:lnTo>
                    <a:pt x="33018" y="20000"/>
                  </a:lnTo>
                  <a:lnTo>
                    <a:pt x="33396" y="19434"/>
                  </a:lnTo>
                  <a:lnTo>
                    <a:pt x="33584" y="18963"/>
                  </a:lnTo>
                  <a:lnTo>
                    <a:pt x="33679" y="18679"/>
                  </a:lnTo>
                  <a:lnTo>
                    <a:pt x="33962" y="18491"/>
                  </a:lnTo>
                  <a:lnTo>
                    <a:pt x="34150" y="18679"/>
                  </a:lnTo>
                  <a:lnTo>
                    <a:pt x="34339" y="18019"/>
                  </a:lnTo>
                  <a:lnTo>
                    <a:pt x="34433" y="18113"/>
                  </a:lnTo>
                  <a:lnTo>
                    <a:pt x="34528" y="18019"/>
                  </a:lnTo>
                  <a:lnTo>
                    <a:pt x="34622" y="17736"/>
                  </a:lnTo>
                  <a:lnTo>
                    <a:pt x="34716" y="17642"/>
                  </a:lnTo>
                  <a:lnTo>
                    <a:pt x="34905" y="17359"/>
                  </a:lnTo>
                  <a:lnTo>
                    <a:pt x="35282" y="16887"/>
                  </a:lnTo>
                  <a:lnTo>
                    <a:pt x="35282" y="16981"/>
                  </a:lnTo>
                  <a:lnTo>
                    <a:pt x="35282" y="17076"/>
                  </a:lnTo>
                  <a:lnTo>
                    <a:pt x="35282" y="17170"/>
                  </a:lnTo>
                  <a:lnTo>
                    <a:pt x="35377" y="17170"/>
                  </a:lnTo>
                  <a:lnTo>
                    <a:pt x="35565" y="16510"/>
                  </a:lnTo>
                  <a:lnTo>
                    <a:pt x="35754" y="16132"/>
                  </a:lnTo>
                  <a:lnTo>
                    <a:pt x="35943" y="15755"/>
                  </a:lnTo>
                  <a:lnTo>
                    <a:pt x="36226" y="15189"/>
                  </a:lnTo>
                  <a:lnTo>
                    <a:pt x="36698" y="14340"/>
                  </a:lnTo>
                  <a:lnTo>
                    <a:pt x="37075" y="13114"/>
                  </a:lnTo>
                  <a:lnTo>
                    <a:pt x="37358" y="12359"/>
                  </a:lnTo>
                  <a:lnTo>
                    <a:pt x="37452" y="12170"/>
                  </a:lnTo>
                  <a:lnTo>
                    <a:pt x="37641" y="11887"/>
                  </a:lnTo>
                  <a:lnTo>
                    <a:pt x="37641" y="11982"/>
                  </a:lnTo>
                  <a:lnTo>
                    <a:pt x="37641" y="12076"/>
                  </a:lnTo>
                  <a:lnTo>
                    <a:pt x="37735" y="11604"/>
                  </a:lnTo>
                  <a:lnTo>
                    <a:pt x="37547" y="11699"/>
                  </a:lnTo>
                  <a:lnTo>
                    <a:pt x="37452" y="11416"/>
                  </a:lnTo>
                  <a:lnTo>
                    <a:pt x="37547" y="11416"/>
                  </a:lnTo>
                  <a:lnTo>
                    <a:pt x="37641" y="11321"/>
                  </a:lnTo>
                  <a:lnTo>
                    <a:pt x="37735" y="11321"/>
                  </a:lnTo>
                  <a:lnTo>
                    <a:pt x="37735" y="11227"/>
                  </a:lnTo>
                  <a:lnTo>
                    <a:pt x="37641" y="10944"/>
                  </a:lnTo>
                  <a:lnTo>
                    <a:pt x="37735" y="10472"/>
                  </a:lnTo>
                  <a:lnTo>
                    <a:pt x="37924" y="10661"/>
                  </a:lnTo>
                  <a:lnTo>
                    <a:pt x="37830" y="10378"/>
                  </a:lnTo>
                  <a:lnTo>
                    <a:pt x="37924" y="10095"/>
                  </a:lnTo>
                  <a:lnTo>
                    <a:pt x="37924" y="10283"/>
                  </a:lnTo>
                  <a:lnTo>
                    <a:pt x="38018" y="10283"/>
                  </a:lnTo>
                  <a:lnTo>
                    <a:pt x="38207" y="9906"/>
                  </a:lnTo>
                  <a:lnTo>
                    <a:pt x="38301" y="9812"/>
                  </a:lnTo>
                  <a:lnTo>
                    <a:pt x="38113" y="9623"/>
                  </a:lnTo>
                  <a:lnTo>
                    <a:pt x="38113" y="9434"/>
                  </a:lnTo>
                  <a:lnTo>
                    <a:pt x="38113" y="9246"/>
                  </a:lnTo>
                  <a:lnTo>
                    <a:pt x="38018" y="8963"/>
                  </a:lnTo>
                  <a:lnTo>
                    <a:pt x="38207" y="9151"/>
                  </a:lnTo>
                  <a:lnTo>
                    <a:pt x="38301" y="9057"/>
                  </a:lnTo>
                  <a:lnTo>
                    <a:pt x="38490" y="8680"/>
                  </a:lnTo>
                  <a:lnTo>
                    <a:pt x="38679" y="8302"/>
                  </a:lnTo>
                  <a:lnTo>
                    <a:pt x="38490" y="8302"/>
                  </a:lnTo>
                  <a:lnTo>
                    <a:pt x="38490" y="8114"/>
                  </a:lnTo>
                  <a:lnTo>
                    <a:pt x="38490" y="7831"/>
                  </a:lnTo>
                  <a:lnTo>
                    <a:pt x="38584" y="7642"/>
                  </a:lnTo>
                  <a:lnTo>
                    <a:pt x="38584" y="7359"/>
                  </a:lnTo>
                  <a:lnTo>
                    <a:pt x="38396" y="6793"/>
                  </a:lnTo>
                  <a:lnTo>
                    <a:pt x="38207" y="6321"/>
                  </a:lnTo>
                  <a:lnTo>
                    <a:pt x="38301" y="6321"/>
                  </a:lnTo>
                  <a:lnTo>
                    <a:pt x="38396" y="6416"/>
                  </a:lnTo>
                  <a:lnTo>
                    <a:pt x="38396" y="6133"/>
                  </a:lnTo>
                  <a:lnTo>
                    <a:pt x="38490" y="5850"/>
                  </a:lnTo>
                  <a:lnTo>
                    <a:pt x="38490" y="5567"/>
                  </a:lnTo>
                  <a:lnTo>
                    <a:pt x="38584" y="5567"/>
                  </a:lnTo>
                  <a:lnTo>
                    <a:pt x="38679" y="5661"/>
                  </a:lnTo>
                  <a:lnTo>
                    <a:pt x="38490" y="5189"/>
                  </a:lnTo>
                  <a:lnTo>
                    <a:pt x="38679" y="5284"/>
                  </a:lnTo>
                  <a:lnTo>
                    <a:pt x="38584" y="5001"/>
                  </a:lnTo>
                  <a:lnTo>
                    <a:pt x="38490" y="5095"/>
                  </a:lnTo>
                  <a:lnTo>
                    <a:pt x="38396" y="5095"/>
                  </a:lnTo>
                  <a:lnTo>
                    <a:pt x="38396" y="5001"/>
                  </a:lnTo>
                  <a:lnTo>
                    <a:pt x="38301" y="5095"/>
                  </a:lnTo>
                  <a:lnTo>
                    <a:pt x="38207" y="5189"/>
                  </a:lnTo>
                  <a:lnTo>
                    <a:pt x="38301" y="5378"/>
                  </a:lnTo>
                  <a:lnTo>
                    <a:pt x="38396" y="5755"/>
                  </a:lnTo>
                  <a:lnTo>
                    <a:pt x="38396" y="5755"/>
                  </a:lnTo>
                  <a:lnTo>
                    <a:pt x="38207" y="5661"/>
                  </a:lnTo>
                  <a:lnTo>
                    <a:pt x="38396" y="5944"/>
                  </a:lnTo>
                  <a:lnTo>
                    <a:pt x="38207" y="6038"/>
                  </a:lnTo>
                  <a:lnTo>
                    <a:pt x="38113" y="5944"/>
                  </a:lnTo>
                  <a:lnTo>
                    <a:pt x="38113" y="6038"/>
                  </a:lnTo>
                  <a:lnTo>
                    <a:pt x="38113" y="6133"/>
                  </a:lnTo>
                  <a:lnTo>
                    <a:pt x="38113" y="6416"/>
                  </a:lnTo>
                  <a:lnTo>
                    <a:pt x="38018" y="6416"/>
                  </a:lnTo>
                  <a:lnTo>
                    <a:pt x="38018" y="6887"/>
                  </a:lnTo>
                  <a:lnTo>
                    <a:pt x="38018" y="7076"/>
                  </a:lnTo>
                  <a:lnTo>
                    <a:pt x="38113" y="7170"/>
                  </a:lnTo>
                  <a:lnTo>
                    <a:pt x="38207" y="7170"/>
                  </a:lnTo>
                  <a:lnTo>
                    <a:pt x="38301" y="7359"/>
                  </a:lnTo>
                  <a:lnTo>
                    <a:pt x="37830" y="7548"/>
                  </a:lnTo>
                  <a:lnTo>
                    <a:pt x="38018" y="7642"/>
                  </a:lnTo>
                  <a:lnTo>
                    <a:pt x="38113" y="8019"/>
                  </a:lnTo>
                  <a:lnTo>
                    <a:pt x="38113" y="8302"/>
                  </a:lnTo>
                  <a:lnTo>
                    <a:pt x="38018" y="8397"/>
                  </a:lnTo>
                  <a:lnTo>
                    <a:pt x="37830" y="8397"/>
                  </a:lnTo>
                  <a:lnTo>
                    <a:pt x="37924" y="8585"/>
                  </a:lnTo>
                  <a:lnTo>
                    <a:pt x="38018" y="8774"/>
                  </a:lnTo>
                  <a:lnTo>
                    <a:pt x="37924" y="8963"/>
                  </a:lnTo>
                  <a:lnTo>
                    <a:pt x="37830" y="8774"/>
                  </a:lnTo>
                  <a:lnTo>
                    <a:pt x="37641" y="8868"/>
                  </a:lnTo>
                  <a:lnTo>
                    <a:pt x="37735" y="8963"/>
                  </a:lnTo>
                  <a:lnTo>
                    <a:pt x="37735" y="9246"/>
                  </a:lnTo>
                  <a:lnTo>
                    <a:pt x="37641" y="9812"/>
                  </a:lnTo>
                  <a:lnTo>
                    <a:pt x="37358" y="10378"/>
                  </a:lnTo>
                  <a:lnTo>
                    <a:pt x="37169" y="10755"/>
                  </a:lnTo>
                  <a:lnTo>
                    <a:pt x="37358" y="11038"/>
                  </a:lnTo>
                  <a:lnTo>
                    <a:pt x="37264" y="11321"/>
                  </a:lnTo>
                  <a:lnTo>
                    <a:pt x="37075" y="11227"/>
                  </a:lnTo>
                  <a:lnTo>
                    <a:pt x="37075" y="11321"/>
                  </a:lnTo>
                  <a:lnTo>
                    <a:pt x="37075" y="11604"/>
                  </a:lnTo>
                  <a:lnTo>
                    <a:pt x="36981" y="11510"/>
                  </a:lnTo>
                  <a:lnTo>
                    <a:pt x="36886" y="11887"/>
                  </a:lnTo>
                  <a:lnTo>
                    <a:pt x="36792" y="12265"/>
                  </a:lnTo>
                  <a:lnTo>
                    <a:pt x="36886" y="12359"/>
                  </a:lnTo>
                  <a:lnTo>
                    <a:pt x="37169" y="12359"/>
                  </a:lnTo>
                  <a:lnTo>
                    <a:pt x="37264" y="12548"/>
                  </a:lnTo>
                  <a:lnTo>
                    <a:pt x="37075" y="12453"/>
                  </a:lnTo>
                  <a:lnTo>
                    <a:pt x="36981" y="12548"/>
                  </a:lnTo>
                  <a:lnTo>
                    <a:pt x="36886" y="12359"/>
                  </a:lnTo>
                  <a:lnTo>
                    <a:pt x="36981" y="12642"/>
                  </a:lnTo>
                  <a:lnTo>
                    <a:pt x="36981" y="12642"/>
                  </a:lnTo>
                  <a:lnTo>
                    <a:pt x="36886" y="12548"/>
                  </a:lnTo>
                  <a:lnTo>
                    <a:pt x="36792" y="12453"/>
                  </a:lnTo>
                  <a:lnTo>
                    <a:pt x="36414" y="13114"/>
                  </a:lnTo>
                  <a:lnTo>
                    <a:pt x="36320" y="13491"/>
                  </a:lnTo>
                  <a:lnTo>
                    <a:pt x="36320" y="13868"/>
                  </a:lnTo>
                  <a:lnTo>
                    <a:pt x="35754" y="15095"/>
                  </a:lnTo>
                  <a:lnTo>
                    <a:pt x="35377" y="15755"/>
                  </a:lnTo>
                  <a:lnTo>
                    <a:pt x="34999" y="16227"/>
                  </a:lnTo>
                  <a:lnTo>
                    <a:pt x="34999" y="16038"/>
                  </a:lnTo>
                  <a:lnTo>
                    <a:pt x="34716" y="16321"/>
                  </a:lnTo>
                  <a:lnTo>
                    <a:pt x="34528" y="16698"/>
                  </a:lnTo>
                  <a:lnTo>
                    <a:pt x="34528" y="16698"/>
                  </a:lnTo>
                  <a:lnTo>
                    <a:pt x="34716" y="16604"/>
                  </a:lnTo>
                  <a:lnTo>
                    <a:pt x="34150" y="17170"/>
                  </a:lnTo>
                  <a:lnTo>
                    <a:pt x="33584" y="17736"/>
                  </a:lnTo>
                  <a:lnTo>
                    <a:pt x="33679" y="17830"/>
                  </a:lnTo>
                  <a:lnTo>
                    <a:pt x="33773" y="17736"/>
                  </a:lnTo>
                  <a:lnTo>
                    <a:pt x="33867" y="17736"/>
                  </a:lnTo>
                  <a:lnTo>
                    <a:pt x="33867" y="17830"/>
                  </a:lnTo>
                  <a:lnTo>
                    <a:pt x="33679" y="17925"/>
                  </a:lnTo>
                  <a:lnTo>
                    <a:pt x="33490" y="18019"/>
                  </a:lnTo>
                  <a:lnTo>
                    <a:pt x="33396" y="18113"/>
                  </a:lnTo>
                  <a:lnTo>
                    <a:pt x="33207" y="18208"/>
                  </a:lnTo>
                  <a:lnTo>
                    <a:pt x="33113" y="18585"/>
                  </a:lnTo>
                  <a:lnTo>
                    <a:pt x="33207" y="18679"/>
                  </a:lnTo>
                  <a:lnTo>
                    <a:pt x="33207" y="18774"/>
                  </a:lnTo>
                  <a:lnTo>
                    <a:pt x="33018" y="18963"/>
                  </a:lnTo>
                  <a:lnTo>
                    <a:pt x="32924" y="18963"/>
                  </a:lnTo>
                  <a:lnTo>
                    <a:pt x="32924" y="18868"/>
                  </a:lnTo>
                  <a:lnTo>
                    <a:pt x="32924" y="18679"/>
                  </a:lnTo>
                  <a:lnTo>
                    <a:pt x="32735" y="18868"/>
                  </a:lnTo>
                  <a:lnTo>
                    <a:pt x="32641" y="18963"/>
                  </a:lnTo>
                  <a:lnTo>
                    <a:pt x="32547" y="18963"/>
                  </a:lnTo>
                  <a:lnTo>
                    <a:pt x="32547" y="19057"/>
                  </a:lnTo>
                  <a:lnTo>
                    <a:pt x="32735" y="18963"/>
                  </a:lnTo>
                  <a:lnTo>
                    <a:pt x="32735" y="18963"/>
                  </a:lnTo>
                  <a:lnTo>
                    <a:pt x="32075" y="19717"/>
                  </a:lnTo>
                  <a:lnTo>
                    <a:pt x="31698" y="20000"/>
                  </a:lnTo>
                  <a:lnTo>
                    <a:pt x="31603" y="20000"/>
                  </a:lnTo>
                  <a:lnTo>
                    <a:pt x="31603" y="19906"/>
                  </a:lnTo>
                  <a:lnTo>
                    <a:pt x="31320" y="20095"/>
                  </a:lnTo>
                  <a:lnTo>
                    <a:pt x="31037" y="20283"/>
                  </a:lnTo>
                  <a:lnTo>
                    <a:pt x="31132" y="20095"/>
                  </a:lnTo>
                  <a:lnTo>
                    <a:pt x="30943" y="20283"/>
                  </a:lnTo>
                  <a:lnTo>
                    <a:pt x="31132" y="20378"/>
                  </a:lnTo>
                  <a:lnTo>
                    <a:pt x="31037" y="20661"/>
                  </a:lnTo>
                  <a:lnTo>
                    <a:pt x="30849" y="20849"/>
                  </a:lnTo>
                  <a:lnTo>
                    <a:pt x="30754" y="20944"/>
                  </a:lnTo>
                  <a:lnTo>
                    <a:pt x="30660" y="20849"/>
                  </a:lnTo>
                  <a:lnTo>
                    <a:pt x="30849" y="20755"/>
                  </a:lnTo>
                  <a:lnTo>
                    <a:pt x="30754" y="20755"/>
                  </a:lnTo>
                  <a:lnTo>
                    <a:pt x="30754" y="20661"/>
                  </a:lnTo>
                  <a:lnTo>
                    <a:pt x="30754" y="20566"/>
                  </a:lnTo>
                  <a:lnTo>
                    <a:pt x="30660" y="20661"/>
                  </a:lnTo>
                  <a:lnTo>
                    <a:pt x="30471" y="20849"/>
                  </a:lnTo>
                  <a:lnTo>
                    <a:pt x="30094" y="21038"/>
                  </a:lnTo>
                  <a:lnTo>
                    <a:pt x="30188" y="21038"/>
                  </a:lnTo>
                  <a:lnTo>
                    <a:pt x="30188" y="21227"/>
                  </a:lnTo>
                  <a:lnTo>
                    <a:pt x="29905" y="21604"/>
                  </a:lnTo>
                  <a:lnTo>
                    <a:pt x="30188" y="21415"/>
                  </a:lnTo>
                  <a:lnTo>
                    <a:pt x="29905" y="21793"/>
                  </a:lnTo>
                  <a:lnTo>
                    <a:pt x="29905" y="21698"/>
                  </a:lnTo>
                  <a:lnTo>
                    <a:pt x="29811" y="21793"/>
                  </a:lnTo>
                  <a:lnTo>
                    <a:pt x="29716" y="21887"/>
                  </a:lnTo>
                  <a:lnTo>
                    <a:pt x="29339" y="21981"/>
                  </a:lnTo>
                  <a:lnTo>
                    <a:pt x="28867" y="21981"/>
                  </a:lnTo>
                  <a:lnTo>
                    <a:pt x="28773" y="22076"/>
                  </a:lnTo>
                  <a:lnTo>
                    <a:pt x="28584" y="22170"/>
                  </a:lnTo>
                  <a:lnTo>
                    <a:pt x="28679" y="22264"/>
                  </a:lnTo>
                  <a:lnTo>
                    <a:pt x="28679" y="22453"/>
                  </a:lnTo>
                  <a:lnTo>
                    <a:pt x="28962" y="22076"/>
                  </a:lnTo>
                  <a:lnTo>
                    <a:pt x="28867" y="22453"/>
                  </a:lnTo>
                  <a:lnTo>
                    <a:pt x="29150" y="22264"/>
                  </a:lnTo>
                  <a:lnTo>
                    <a:pt x="29150" y="22359"/>
                  </a:lnTo>
                  <a:lnTo>
                    <a:pt x="28679" y="22642"/>
                  </a:lnTo>
                  <a:lnTo>
                    <a:pt x="28490" y="22547"/>
                  </a:lnTo>
                  <a:lnTo>
                    <a:pt x="28396" y="22453"/>
                  </a:lnTo>
                  <a:lnTo>
                    <a:pt x="28301" y="22453"/>
                  </a:lnTo>
                  <a:lnTo>
                    <a:pt x="28207" y="22547"/>
                  </a:lnTo>
                  <a:lnTo>
                    <a:pt x="27924" y="22736"/>
                  </a:lnTo>
                  <a:lnTo>
                    <a:pt x="27641" y="22925"/>
                  </a:lnTo>
                  <a:lnTo>
                    <a:pt x="27735" y="22925"/>
                  </a:lnTo>
                  <a:lnTo>
                    <a:pt x="26886" y="23491"/>
                  </a:lnTo>
                  <a:lnTo>
                    <a:pt x="26132" y="23962"/>
                  </a:lnTo>
                  <a:lnTo>
                    <a:pt x="26132" y="23774"/>
                  </a:lnTo>
                  <a:lnTo>
                    <a:pt x="26226" y="23585"/>
                  </a:lnTo>
                  <a:lnTo>
                    <a:pt x="25754" y="23868"/>
                  </a:lnTo>
                  <a:lnTo>
                    <a:pt x="25471" y="24151"/>
                  </a:lnTo>
                  <a:lnTo>
                    <a:pt x="25377" y="24245"/>
                  </a:lnTo>
                  <a:lnTo>
                    <a:pt x="25471" y="24340"/>
                  </a:lnTo>
                  <a:lnTo>
                    <a:pt x="25188" y="24245"/>
                  </a:lnTo>
                  <a:lnTo>
                    <a:pt x="24905" y="24245"/>
                  </a:lnTo>
                  <a:lnTo>
                    <a:pt x="24434" y="24340"/>
                  </a:lnTo>
                  <a:lnTo>
                    <a:pt x="23585" y="24811"/>
                  </a:lnTo>
                  <a:lnTo>
                    <a:pt x="23207" y="24906"/>
                  </a:lnTo>
                  <a:lnTo>
                    <a:pt x="22924" y="25000"/>
                  </a:lnTo>
                  <a:lnTo>
                    <a:pt x="22830" y="24906"/>
                  </a:lnTo>
                  <a:lnTo>
                    <a:pt x="22924" y="24811"/>
                  </a:lnTo>
                  <a:lnTo>
                    <a:pt x="22830" y="24717"/>
                  </a:lnTo>
                  <a:lnTo>
                    <a:pt x="21886" y="24717"/>
                  </a:lnTo>
                  <a:lnTo>
                    <a:pt x="21509" y="24906"/>
                  </a:lnTo>
                  <a:lnTo>
                    <a:pt x="21037" y="25189"/>
                  </a:lnTo>
                  <a:lnTo>
                    <a:pt x="20660" y="25283"/>
                  </a:lnTo>
                  <a:lnTo>
                    <a:pt x="20754" y="25189"/>
                  </a:lnTo>
                  <a:lnTo>
                    <a:pt x="20754" y="25094"/>
                  </a:lnTo>
                  <a:lnTo>
                    <a:pt x="20471" y="25283"/>
                  </a:lnTo>
                  <a:lnTo>
                    <a:pt x="20377" y="25377"/>
                  </a:lnTo>
                  <a:lnTo>
                    <a:pt x="20188" y="25094"/>
                  </a:lnTo>
                  <a:lnTo>
                    <a:pt x="20471" y="25094"/>
                  </a:lnTo>
                  <a:lnTo>
                    <a:pt x="20094" y="25000"/>
                  </a:lnTo>
                  <a:lnTo>
                    <a:pt x="19339" y="25094"/>
                  </a:lnTo>
                  <a:lnTo>
                    <a:pt x="18019" y="25377"/>
                  </a:lnTo>
                  <a:lnTo>
                    <a:pt x="18019" y="25377"/>
                  </a:lnTo>
                  <a:lnTo>
                    <a:pt x="18679" y="25000"/>
                  </a:lnTo>
                  <a:lnTo>
                    <a:pt x="18396" y="25000"/>
                  </a:lnTo>
                  <a:lnTo>
                    <a:pt x="18113" y="25094"/>
                  </a:lnTo>
                  <a:lnTo>
                    <a:pt x="17830" y="25094"/>
                  </a:lnTo>
                  <a:lnTo>
                    <a:pt x="17075" y="25000"/>
                  </a:lnTo>
                  <a:lnTo>
                    <a:pt x="15943" y="24717"/>
                  </a:lnTo>
                  <a:lnTo>
                    <a:pt x="15094" y="24623"/>
                  </a:lnTo>
                  <a:lnTo>
                    <a:pt x="14811" y="24528"/>
                  </a:lnTo>
                  <a:lnTo>
                    <a:pt x="14764" y="24481"/>
                  </a:lnTo>
                  <a:lnTo>
                    <a:pt x="14764" y="24481"/>
                  </a:lnTo>
                  <a:lnTo>
                    <a:pt x="14717" y="24528"/>
                  </a:lnTo>
                  <a:lnTo>
                    <a:pt x="14339" y="24340"/>
                  </a:lnTo>
                  <a:lnTo>
                    <a:pt x="13868" y="24057"/>
                  </a:lnTo>
                  <a:lnTo>
                    <a:pt x="13868" y="24057"/>
                  </a:lnTo>
                  <a:lnTo>
                    <a:pt x="14056" y="24245"/>
                  </a:lnTo>
                  <a:lnTo>
                    <a:pt x="13868" y="24245"/>
                  </a:lnTo>
                  <a:lnTo>
                    <a:pt x="13679" y="24151"/>
                  </a:lnTo>
                  <a:lnTo>
                    <a:pt x="13585" y="23962"/>
                  </a:lnTo>
                  <a:lnTo>
                    <a:pt x="13396" y="23962"/>
                  </a:lnTo>
                  <a:lnTo>
                    <a:pt x="13490" y="23868"/>
                  </a:lnTo>
                  <a:lnTo>
                    <a:pt x="12924" y="23868"/>
                  </a:lnTo>
                  <a:lnTo>
                    <a:pt x="12170" y="23679"/>
                  </a:lnTo>
                  <a:lnTo>
                    <a:pt x="11509" y="23491"/>
                  </a:lnTo>
                  <a:lnTo>
                    <a:pt x="11226" y="23302"/>
                  </a:lnTo>
                  <a:lnTo>
                    <a:pt x="11132" y="23113"/>
                  </a:lnTo>
                  <a:lnTo>
                    <a:pt x="10755" y="23113"/>
                  </a:lnTo>
                  <a:lnTo>
                    <a:pt x="10472" y="22925"/>
                  </a:lnTo>
                  <a:lnTo>
                    <a:pt x="10566" y="22925"/>
                  </a:lnTo>
                  <a:lnTo>
                    <a:pt x="10094" y="22736"/>
                  </a:lnTo>
                  <a:lnTo>
                    <a:pt x="9717" y="22642"/>
                  </a:lnTo>
                  <a:lnTo>
                    <a:pt x="9339" y="22642"/>
                  </a:lnTo>
                  <a:lnTo>
                    <a:pt x="9339" y="22453"/>
                  </a:lnTo>
                  <a:lnTo>
                    <a:pt x="9339" y="22264"/>
                  </a:lnTo>
                  <a:lnTo>
                    <a:pt x="9056" y="21981"/>
                  </a:lnTo>
                  <a:lnTo>
                    <a:pt x="7924" y="21321"/>
                  </a:lnTo>
                  <a:lnTo>
                    <a:pt x="7453" y="21038"/>
                  </a:lnTo>
                  <a:lnTo>
                    <a:pt x="6887" y="20566"/>
                  </a:lnTo>
                  <a:lnTo>
                    <a:pt x="6132" y="19906"/>
                  </a:lnTo>
                  <a:lnTo>
                    <a:pt x="5755" y="19717"/>
                  </a:lnTo>
                  <a:lnTo>
                    <a:pt x="5660" y="19623"/>
                  </a:lnTo>
                  <a:lnTo>
                    <a:pt x="5472" y="19623"/>
                  </a:lnTo>
                  <a:lnTo>
                    <a:pt x="5283" y="19246"/>
                  </a:lnTo>
                  <a:lnTo>
                    <a:pt x="4906" y="18774"/>
                  </a:lnTo>
                  <a:lnTo>
                    <a:pt x="4528" y="18302"/>
                  </a:lnTo>
                  <a:lnTo>
                    <a:pt x="4151" y="18019"/>
                  </a:lnTo>
                  <a:lnTo>
                    <a:pt x="4151" y="17736"/>
                  </a:lnTo>
                  <a:lnTo>
                    <a:pt x="4057" y="17547"/>
                  </a:lnTo>
                  <a:lnTo>
                    <a:pt x="3679" y="17076"/>
                  </a:lnTo>
                  <a:lnTo>
                    <a:pt x="3868" y="17076"/>
                  </a:lnTo>
                  <a:lnTo>
                    <a:pt x="3113" y="16887"/>
                  </a:lnTo>
                  <a:lnTo>
                    <a:pt x="3207" y="16604"/>
                  </a:lnTo>
                  <a:lnTo>
                    <a:pt x="3113" y="16227"/>
                  </a:lnTo>
                  <a:lnTo>
                    <a:pt x="2924" y="15849"/>
                  </a:lnTo>
                  <a:lnTo>
                    <a:pt x="2641" y="15661"/>
                  </a:lnTo>
                  <a:lnTo>
                    <a:pt x="2736" y="15566"/>
                  </a:lnTo>
                  <a:lnTo>
                    <a:pt x="2641" y="15472"/>
                  </a:lnTo>
                  <a:lnTo>
                    <a:pt x="2453" y="15095"/>
                  </a:lnTo>
                  <a:lnTo>
                    <a:pt x="1981" y="14529"/>
                  </a:lnTo>
                  <a:lnTo>
                    <a:pt x="2170" y="14434"/>
                  </a:lnTo>
                  <a:lnTo>
                    <a:pt x="1981" y="14340"/>
                  </a:lnTo>
                  <a:lnTo>
                    <a:pt x="1887" y="14246"/>
                  </a:lnTo>
                  <a:lnTo>
                    <a:pt x="1792" y="14151"/>
                  </a:lnTo>
                  <a:lnTo>
                    <a:pt x="1604" y="13680"/>
                  </a:lnTo>
                  <a:lnTo>
                    <a:pt x="1698" y="13774"/>
                  </a:lnTo>
                  <a:lnTo>
                    <a:pt x="1698" y="13774"/>
                  </a:lnTo>
                  <a:lnTo>
                    <a:pt x="1509" y="13302"/>
                  </a:lnTo>
                  <a:lnTo>
                    <a:pt x="1321" y="12831"/>
                  </a:lnTo>
                  <a:lnTo>
                    <a:pt x="1226" y="12453"/>
                  </a:lnTo>
                  <a:lnTo>
                    <a:pt x="1226" y="12170"/>
                  </a:lnTo>
                  <a:lnTo>
                    <a:pt x="1321" y="11982"/>
                  </a:lnTo>
                  <a:lnTo>
                    <a:pt x="1415" y="12453"/>
                  </a:lnTo>
                  <a:lnTo>
                    <a:pt x="1509" y="12359"/>
                  </a:lnTo>
                  <a:lnTo>
                    <a:pt x="1792" y="12359"/>
                  </a:lnTo>
                  <a:lnTo>
                    <a:pt x="1604" y="12170"/>
                  </a:lnTo>
                  <a:lnTo>
                    <a:pt x="1604" y="11887"/>
                  </a:lnTo>
                  <a:lnTo>
                    <a:pt x="1509" y="11227"/>
                  </a:lnTo>
                  <a:lnTo>
                    <a:pt x="1415" y="11132"/>
                  </a:lnTo>
                  <a:lnTo>
                    <a:pt x="1415" y="10944"/>
                  </a:lnTo>
                  <a:lnTo>
                    <a:pt x="1321" y="10849"/>
                  </a:lnTo>
                  <a:lnTo>
                    <a:pt x="1226" y="10849"/>
                  </a:lnTo>
                  <a:lnTo>
                    <a:pt x="1226" y="11038"/>
                  </a:lnTo>
                  <a:lnTo>
                    <a:pt x="1321" y="11321"/>
                  </a:lnTo>
                  <a:lnTo>
                    <a:pt x="1132" y="11227"/>
                  </a:lnTo>
                  <a:lnTo>
                    <a:pt x="1132" y="11132"/>
                  </a:lnTo>
                  <a:lnTo>
                    <a:pt x="1132" y="11038"/>
                  </a:lnTo>
                  <a:lnTo>
                    <a:pt x="943" y="10849"/>
                  </a:lnTo>
                  <a:lnTo>
                    <a:pt x="1038" y="10661"/>
                  </a:lnTo>
                  <a:lnTo>
                    <a:pt x="1132" y="10378"/>
                  </a:lnTo>
                  <a:lnTo>
                    <a:pt x="1226" y="9812"/>
                  </a:lnTo>
                  <a:lnTo>
                    <a:pt x="1132" y="9340"/>
                  </a:lnTo>
                  <a:lnTo>
                    <a:pt x="1132" y="9151"/>
                  </a:lnTo>
                  <a:lnTo>
                    <a:pt x="1226" y="9057"/>
                  </a:lnTo>
                  <a:lnTo>
                    <a:pt x="1226" y="8491"/>
                  </a:lnTo>
                  <a:lnTo>
                    <a:pt x="1321" y="7831"/>
                  </a:lnTo>
                  <a:lnTo>
                    <a:pt x="1604" y="6416"/>
                  </a:lnTo>
                  <a:lnTo>
                    <a:pt x="1981" y="4906"/>
                  </a:lnTo>
                  <a:lnTo>
                    <a:pt x="2453" y="3302"/>
                  </a:lnTo>
                  <a:lnTo>
                    <a:pt x="2736" y="2359"/>
                  </a:lnTo>
                  <a:lnTo>
                    <a:pt x="2924" y="1887"/>
                  </a:lnTo>
                  <a:lnTo>
                    <a:pt x="3019" y="1416"/>
                  </a:lnTo>
                  <a:lnTo>
                    <a:pt x="3302" y="1133"/>
                  </a:lnTo>
                  <a:lnTo>
                    <a:pt x="3491" y="755"/>
                  </a:lnTo>
                  <a:lnTo>
                    <a:pt x="3585" y="567"/>
                  </a:lnTo>
                  <a:lnTo>
                    <a:pt x="3585" y="472"/>
                  </a:lnTo>
                  <a:lnTo>
                    <a:pt x="3491" y="378"/>
                  </a:lnTo>
                  <a:lnTo>
                    <a:pt x="3302" y="284"/>
                  </a:lnTo>
                  <a:lnTo>
                    <a:pt x="3207" y="95"/>
                  </a:lnTo>
                  <a:lnTo>
                    <a:pt x="31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1"/>
            <p:cNvSpPr/>
            <p:nvPr/>
          </p:nvSpPr>
          <p:spPr>
            <a:xfrm>
              <a:off x="1091875" y="1951850"/>
              <a:ext cx="188700" cy="136800"/>
            </a:xfrm>
            <a:custGeom>
              <a:avLst/>
              <a:gdLst/>
              <a:ahLst/>
              <a:cxnLst/>
              <a:rect l="l" t="t" r="r" b="b"/>
              <a:pathLst>
                <a:path w="7548" h="5472" extrusionOk="0">
                  <a:moveTo>
                    <a:pt x="5000" y="0"/>
                  </a:moveTo>
                  <a:lnTo>
                    <a:pt x="4812" y="95"/>
                  </a:lnTo>
                  <a:lnTo>
                    <a:pt x="4717" y="95"/>
                  </a:lnTo>
                  <a:lnTo>
                    <a:pt x="4340" y="472"/>
                  </a:lnTo>
                  <a:lnTo>
                    <a:pt x="4057" y="566"/>
                  </a:lnTo>
                  <a:lnTo>
                    <a:pt x="3774" y="566"/>
                  </a:lnTo>
                  <a:lnTo>
                    <a:pt x="3397" y="378"/>
                  </a:lnTo>
                  <a:lnTo>
                    <a:pt x="3208" y="944"/>
                  </a:lnTo>
                  <a:lnTo>
                    <a:pt x="2548" y="1887"/>
                  </a:lnTo>
                  <a:lnTo>
                    <a:pt x="2170" y="2359"/>
                  </a:lnTo>
                  <a:lnTo>
                    <a:pt x="1793" y="2736"/>
                  </a:lnTo>
                  <a:lnTo>
                    <a:pt x="1415" y="2925"/>
                  </a:lnTo>
                  <a:lnTo>
                    <a:pt x="1321" y="2925"/>
                  </a:lnTo>
                  <a:lnTo>
                    <a:pt x="1227" y="2831"/>
                  </a:lnTo>
                  <a:lnTo>
                    <a:pt x="1321" y="3114"/>
                  </a:lnTo>
                  <a:lnTo>
                    <a:pt x="1132" y="3114"/>
                  </a:lnTo>
                  <a:lnTo>
                    <a:pt x="1227" y="3302"/>
                  </a:lnTo>
                  <a:lnTo>
                    <a:pt x="1227" y="3208"/>
                  </a:lnTo>
                  <a:lnTo>
                    <a:pt x="1321" y="3302"/>
                  </a:lnTo>
                  <a:lnTo>
                    <a:pt x="1510" y="3491"/>
                  </a:lnTo>
                  <a:lnTo>
                    <a:pt x="1321" y="3397"/>
                  </a:lnTo>
                  <a:lnTo>
                    <a:pt x="1132" y="3491"/>
                  </a:lnTo>
                  <a:lnTo>
                    <a:pt x="755" y="3963"/>
                  </a:lnTo>
                  <a:lnTo>
                    <a:pt x="472" y="4529"/>
                  </a:lnTo>
                  <a:lnTo>
                    <a:pt x="283" y="4623"/>
                  </a:lnTo>
                  <a:lnTo>
                    <a:pt x="0" y="4623"/>
                  </a:lnTo>
                  <a:lnTo>
                    <a:pt x="378" y="5095"/>
                  </a:lnTo>
                  <a:lnTo>
                    <a:pt x="944" y="5472"/>
                  </a:lnTo>
                  <a:lnTo>
                    <a:pt x="849" y="5378"/>
                  </a:lnTo>
                  <a:lnTo>
                    <a:pt x="944" y="5283"/>
                  </a:lnTo>
                  <a:lnTo>
                    <a:pt x="1132" y="5189"/>
                  </a:lnTo>
                  <a:lnTo>
                    <a:pt x="1321" y="5000"/>
                  </a:lnTo>
                  <a:lnTo>
                    <a:pt x="1321" y="4812"/>
                  </a:lnTo>
                  <a:lnTo>
                    <a:pt x="1227" y="4623"/>
                  </a:lnTo>
                  <a:lnTo>
                    <a:pt x="1227" y="4623"/>
                  </a:lnTo>
                  <a:lnTo>
                    <a:pt x="1510" y="4812"/>
                  </a:lnTo>
                  <a:lnTo>
                    <a:pt x="1415" y="4717"/>
                  </a:lnTo>
                  <a:lnTo>
                    <a:pt x="1415" y="4717"/>
                  </a:lnTo>
                  <a:lnTo>
                    <a:pt x="1604" y="4812"/>
                  </a:lnTo>
                  <a:lnTo>
                    <a:pt x="1698" y="4906"/>
                  </a:lnTo>
                  <a:lnTo>
                    <a:pt x="1604" y="4717"/>
                  </a:lnTo>
                  <a:lnTo>
                    <a:pt x="1415" y="4151"/>
                  </a:lnTo>
                  <a:lnTo>
                    <a:pt x="1510" y="4340"/>
                  </a:lnTo>
                  <a:lnTo>
                    <a:pt x="1887" y="4529"/>
                  </a:lnTo>
                  <a:lnTo>
                    <a:pt x="4812" y="1321"/>
                  </a:lnTo>
                  <a:lnTo>
                    <a:pt x="4812" y="1415"/>
                  </a:lnTo>
                  <a:lnTo>
                    <a:pt x="4812" y="1510"/>
                  </a:lnTo>
                  <a:lnTo>
                    <a:pt x="5095" y="1510"/>
                  </a:lnTo>
                  <a:lnTo>
                    <a:pt x="5000" y="1604"/>
                  </a:lnTo>
                  <a:lnTo>
                    <a:pt x="5000" y="1698"/>
                  </a:lnTo>
                  <a:lnTo>
                    <a:pt x="5189" y="1981"/>
                  </a:lnTo>
                  <a:lnTo>
                    <a:pt x="5472" y="2264"/>
                  </a:lnTo>
                  <a:lnTo>
                    <a:pt x="5661" y="2264"/>
                  </a:lnTo>
                  <a:lnTo>
                    <a:pt x="5944" y="2170"/>
                  </a:lnTo>
                  <a:lnTo>
                    <a:pt x="5661" y="2359"/>
                  </a:lnTo>
                  <a:lnTo>
                    <a:pt x="5566" y="2453"/>
                  </a:lnTo>
                  <a:lnTo>
                    <a:pt x="5566" y="2642"/>
                  </a:lnTo>
                  <a:lnTo>
                    <a:pt x="5661" y="2736"/>
                  </a:lnTo>
                  <a:lnTo>
                    <a:pt x="5944" y="2831"/>
                  </a:lnTo>
                  <a:lnTo>
                    <a:pt x="6132" y="2831"/>
                  </a:lnTo>
                  <a:lnTo>
                    <a:pt x="6227" y="3114"/>
                  </a:lnTo>
                  <a:lnTo>
                    <a:pt x="6415" y="3585"/>
                  </a:lnTo>
                  <a:lnTo>
                    <a:pt x="6698" y="4057"/>
                  </a:lnTo>
                  <a:lnTo>
                    <a:pt x="6887" y="4151"/>
                  </a:lnTo>
                  <a:lnTo>
                    <a:pt x="7076" y="4151"/>
                  </a:lnTo>
                  <a:lnTo>
                    <a:pt x="6887" y="4340"/>
                  </a:lnTo>
                  <a:lnTo>
                    <a:pt x="6793" y="4434"/>
                  </a:lnTo>
                  <a:lnTo>
                    <a:pt x="6887" y="4529"/>
                  </a:lnTo>
                  <a:lnTo>
                    <a:pt x="7076" y="4717"/>
                  </a:lnTo>
                  <a:lnTo>
                    <a:pt x="7453" y="4812"/>
                  </a:lnTo>
                  <a:lnTo>
                    <a:pt x="7264" y="5000"/>
                  </a:lnTo>
                  <a:lnTo>
                    <a:pt x="7076" y="5095"/>
                  </a:lnTo>
                  <a:lnTo>
                    <a:pt x="7359" y="5095"/>
                  </a:lnTo>
                  <a:lnTo>
                    <a:pt x="7547" y="4717"/>
                  </a:lnTo>
                  <a:lnTo>
                    <a:pt x="7453" y="4623"/>
                  </a:lnTo>
                  <a:lnTo>
                    <a:pt x="7264" y="4717"/>
                  </a:lnTo>
                  <a:lnTo>
                    <a:pt x="7453" y="4434"/>
                  </a:lnTo>
                  <a:lnTo>
                    <a:pt x="7453" y="4340"/>
                  </a:lnTo>
                  <a:lnTo>
                    <a:pt x="7453" y="4151"/>
                  </a:lnTo>
                  <a:lnTo>
                    <a:pt x="7170" y="3963"/>
                  </a:lnTo>
                  <a:lnTo>
                    <a:pt x="6793" y="3868"/>
                  </a:lnTo>
                  <a:lnTo>
                    <a:pt x="6981" y="3774"/>
                  </a:lnTo>
                  <a:lnTo>
                    <a:pt x="7264" y="3585"/>
                  </a:lnTo>
                  <a:lnTo>
                    <a:pt x="6981" y="3114"/>
                  </a:lnTo>
                  <a:lnTo>
                    <a:pt x="6698" y="2831"/>
                  </a:lnTo>
                  <a:lnTo>
                    <a:pt x="6415" y="2642"/>
                  </a:lnTo>
                  <a:lnTo>
                    <a:pt x="6604" y="2264"/>
                  </a:lnTo>
                  <a:lnTo>
                    <a:pt x="6887" y="1981"/>
                  </a:lnTo>
                  <a:lnTo>
                    <a:pt x="6415" y="2076"/>
                  </a:lnTo>
                  <a:lnTo>
                    <a:pt x="6604" y="1887"/>
                  </a:lnTo>
                  <a:lnTo>
                    <a:pt x="6227" y="1887"/>
                  </a:lnTo>
                  <a:lnTo>
                    <a:pt x="6415" y="1698"/>
                  </a:lnTo>
                  <a:lnTo>
                    <a:pt x="6510" y="1604"/>
                  </a:lnTo>
                  <a:lnTo>
                    <a:pt x="6510" y="1510"/>
                  </a:lnTo>
                  <a:lnTo>
                    <a:pt x="6227" y="1604"/>
                  </a:lnTo>
                  <a:lnTo>
                    <a:pt x="6132" y="1793"/>
                  </a:lnTo>
                  <a:lnTo>
                    <a:pt x="6132" y="1510"/>
                  </a:lnTo>
                  <a:lnTo>
                    <a:pt x="6038" y="1321"/>
                  </a:lnTo>
                  <a:lnTo>
                    <a:pt x="5755" y="944"/>
                  </a:lnTo>
                  <a:lnTo>
                    <a:pt x="5283" y="566"/>
                  </a:lnTo>
                  <a:lnTo>
                    <a:pt x="5095" y="283"/>
                  </a:lnTo>
                  <a:lnTo>
                    <a:pt x="50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 name="Google Shape;63;p11"/>
          <p:cNvSpPr/>
          <p:nvPr/>
        </p:nvSpPr>
        <p:spPr>
          <a:xfrm>
            <a:off x="2497627" y="2497075"/>
            <a:ext cx="1442481" cy="102978"/>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idx="4294967295"/>
          </p:nvPr>
        </p:nvSpPr>
        <p:spPr>
          <a:xfrm>
            <a:off x="1822500" y="1202350"/>
            <a:ext cx="5457000" cy="115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4800" dirty="0"/>
              <a:t>POPULARITY</a:t>
            </a:r>
            <a:endParaRPr sz="4800" dirty="0"/>
          </a:p>
        </p:txBody>
      </p:sp>
      <p:sp>
        <p:nvSpPr>
          <p:cNvPr id="89" name="Google Shape;89;p13"/>
          <p:cNvSpPr txBox="1">
            <a:spLocks noGrp="1"/>
          </p:cNvSpPr>
          <p:nvPr>
            <p:ph type="subTitle" idx="4294967295"/>
          </p:nvPr>
        </p:nvSpPr>
        <p:spPr>
          <a:xfrm>
            <a:off x="1275150" y="2376673"/>
            <a:ext cx="6593700"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Clr>
                <a:schemeClr val="dk1"/>
              </a:buClr>
              <a:buSzPts val="1100"/>
              <a:buFont typeface="Arial"/>
              <a:buNone/>
            </a:pPr>
            <a:r>
              <a:rPr lang="en-US" sz="3600" dirty="0"/>
              <a:t>TRENDING</a:t>
            </a:r>
          </a:p>
          <a:p>
            <a:pPr marL="0" lvl="0" indent="0" algn="ctr" rtl="0">
              <a:spcBef>
                <a:spcPts val="600"/>
              </a:spcBef>
              <a:spcAft>
                <a:spcPts val="0"/>
              </a:spcAft>
              <a:buClr>
                <a:schemeClr val="dk1"/>
              </a:buClr>
              <a:buSzPts val="1100"/>
              <a:buFont typeface="Arial"/>
              <a:buNone/>
            </a:pPr>
            <a:r>
              <a:rPr lang="en-US" sz="3600" dirty="0"/>
              <a:t>LIKED MOST</a:t>
            </a:r>
            <a:endParaRPr sz="3600" dirty="0"/>
          </a:p>
        </p:txBody>
      </p:sp>
      <p:sp>
        <p:nvSpPr>
          <p:cNvPr id="90" name="Google Shape;90;p13"/>
          <p:cNvSpPr/>
          <p:nvPr/>
        </p:nvSpPr>
        <p:spPr>
          <a:xfrm>
            <a:off x="3799402" y="2051575"/>
            <a:ext cx="1442481" cy="102978"/>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3"/>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idx="4294967295"/>
          </p:nvPr>
        </p:nvSpPr>
        <p:spPr>
          <a:xfrm>
            <a:off x="835819" y="1174581"/>
            <a:ext cx="7643812" cy="115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4800" dirty="0"/>
              <a:t>Recommendation engine</a:t>
            </a:r>
            <a:endParaRPr sz="4800" dirty="0"/>
          </a:p>
        </p:txBody>
      </p:sp>
      <p:sp>
        <p:nvSpPr>
          <p:cNvPr id="89" name="Google Shape;89;p13"/>
          <p:cNvSpPr txBox="1">
            <a:spLocks noGrp="1"/>
          </p:cNvSpPr>
          <p:nvPr>
            <p:ph type="subTitle" idx="4294967295"/>
          </p:nvPr>
        </p:nvSpPr>
        <p:spPr>
          <a:xfrm>
            <a:off x="1275150" y="2426575"/>
            <a:ext cx="6593700"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Clr>
                <a:schemeClr val="dk1"/>
              </a:buClr>
              <a:buSzPts val="1100"/>
              <a:buFont typeface="Arial"/>
              <a:buNone/>
            </a:pPr>
            <a:r>
              <a:rPr lang="en-US" sz="3600" dirty="0"/>
              <a:t>PURPOSE</a:t>
            </a:r>
          </a:p>
          <a:p>
            <a:pPr marL="0" lvl="0" indent="0" algn="ctr" rtl="0">
              <a:spcBef>
                <a:spcPts val="600"/>
              </a:spcBef>
              <a:spcAft>
                <a:spcPts val="0"/>
              </a:spcAft>
              <a:buClr>
                <a:schemeClr val="dk1"/>
              </a:buClr>
              <a:buSzPts val="1100"/>
              <a:buFont typeface="Arial"/>
              <a:buNone/>
            </a:pPr>
            <a:r>
              <a:rPr lang="en-US" sz="3600" dirty="0"/>
              <a:t>Recommendation Accepted</a:t>
            </a:r>
            <a:endParaRPr sz="3600" dirty="0"/>
          </a:p>
        </p:txBody>
      </p:sp>
      <p:sp>
        <p:nvSpPr>
          <p:cNvPr id="90" name="Google Shape;90;p13"/>
          <p:cNvSpPr/>
          <p:nvPr/>
        </p:nvSpPr>
        <p:spPr>
          <a:xfrm>
            <a:off x="3799402" y="2051575"/>
            <a:ext cx="1442481" cy="102978"/>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3"/>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2297088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4"/>
          <p:cNvSpPr txBox="1">
            <a:spLocks noGrp="1"/>
          </p:cNvSpPr>
          <p:nvPr>
            <p:ph type="ctrTitle"/>
          </p:nvPr>
        </p:nvSpPr>
        <p:spPr>
          <a:xfrm>
            <a:off x="685800" y="1964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dirty="0"/>
              <a:t>1.</a:t>
            </a:r>
            <a:endParaRPr sz="6000" dirty="0"/>
          </a:p>
          <a:p>
            <a:pPr marL="0" lvl="0" indent="0" algn="ctr" rtl="0">
              <a:spcBef>
                <a:spcPts val="0"/>
              </a:spcBef>
              <a:spcAft>
                <a:spcPts val="0"/>
              </a:spcAft>
              <a:buNone/>
            </a:pPr>
            <a:endParaRPr dirty="0"/>
          </a:p>
          <a:p>
            <a:pPr marL="0" lvl="0" indent="0" algn="ctr" rtl="0">
              <a:spcBef>
                <a:spcPts val="0"/>
              </a:spcBef>
              <a:spcAft>
                <a:spcPts val="0"/>
              </a:spcAft>
              <a:buNone/>
            </a:pPr>
            <a:r>
              <a:rPr lang="en-US" dirty="0"/>
              <a:t>Enhance Acceptance</a:t>
            </a:r>
            <a:endParaRPr dirty="0"/>
          </a:p>
        </p:txBody>
      </p:sp>
      <p:sp>
        <p:nvSpPr>
          <p:cNvPr id="98" name="Google Shape;98;p14"/>
          <p:cNvSpPr txBox="1">
            <a:spLocks noGrp="1"/>
          </p:cNvSpPr>
          <p:nvPr>
            <p:ph type="subTitle" idx="1"/>
          </p:nvPr>
        </p:nvSpPr>
        <p:spPr>
          <a:xfrm>
            <a:off x="685800" y="3144853"/>
            <a:ext cx="7772400" cy="7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sp>
        <p:nvSpPr>
          <p:cNvPr id="99" name="Google Shape;99;p14"/>
          <p:cNvSpPr/>
          <p:nvPr/>
        </p:nvSpPr>
        <p:spPr>
          <a:xfrm>
            <a:off x="3617075" y="256025"/>
            <a:ext cx="1824693" cy="170227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4"/>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4"/>
          <p:cNvSpPr txBox="1">
            <a:spLocks noGrp="1"/>
          </p:cNvSpPr>
          <p:nvPr>
            <p:ph type="ctrTitle"/>
          </p:nvPr>
        </p:nvSpPr>
        <p:spPr>
          <a:xfrm>
            <a:off x="685800" y="1964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dirty="0"/>
              <a:t>2.</a:t>
            </a:r>
            <a:endParaRPr sz="6000" dirty="0"/>
          </a:p>
          <a:p>
            <a:pPr marL="0" lvl="0" indent="0" algn="ctr" rtl="0">
              <a:spcBef>
                <a:spcPts val="0"/>
              </a:spcBef>
              <a:spcAft>
                <a:spcPts val="0"/>
              </a:spcAft>
              <a:buNone/>
            </a:pPr>
            <a:endParaRPr dirty="0"/>
          </a:p>
          <a:p>
            <a:pPr marL="0" lvl="0" indent="0" algn="ctr" rtl="0">
              <a:spcBef>
                <a:spcPts val="0"/>
              </a:spcBef>
              <a:spcAft>
                <a:spcPts val="0"/>
              </a:spcAft>
              <a:buNone/>
            </a:pPr>
            <a:r>
              <a:rPr lang="en-US" dirty="0"/>
              <a:t>SIMPLE</a:t>
            </a:r>
            <a:endParaRPr dirty="0"/>
          </a:p>
        </p:txBody>
      </p:sp>
      <p:sp>
        <p:nvSpPr>
          <p:cNvPr id="98" name="Google Shape;98;p14"/>
          <p:cNvSpPr txBox="1">
            <a:spLocks noGrp="1"/>
          </p:cNvSpPr>
          <p:nvPr>
            <p:ph type="subTitle" idx="1"/>
          </p:nvPr>
        </p:nvSpPr>
        <p:spPr>
          <a:xfrm>
            <a:off x="685800" y="3144853"/>
            <a:ext cx="7772400" cy="7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sp>
        <p:nvSpPr>
          <p:cNvPr id="99" name="Google Shape;99;p14"/>
          <p:cNvSpPr/>
          <p:nvPr/>
        </p:nvSpPr>
        <p:spPr>
          <a:xfrm>
            <a:off x="3617075" y="256025"/>
            <a:ext cx="1824693" cy="170227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4"/>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2754462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4"/>
          <p:cNvSpPr txBox="1">
            <a:spLocks noGrp="1"/>
          </p:cNvSpPr>
          <p:nvPr>
            <p:ph type="ctrTitle"/>
          </p:nvPr>
        </p:nvSpPr>
        <p:spPr>
          <a:xfrm>
            <a:off x="685800" y="1964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dirty="0"/>
              <a:t>3.</a:t>
            </a:r>
            <a:endParaRPr sz="6000" dirty="0"/>
          </a:p>
          <a:p>
            <a:pPr marL="0" lvl="0" indent="0" algn="ctr" rtl="0">
              <a:spcBef>
                <a:spcPts val="0"/>
              </a:spcBef>
              <a:spcAft>
                <a:spcPts val="0"/>
              </a:spcAft>
              <a:buNone/>
            </a:pPr>
            <a:endParaRPr dirty="0"/>
          </a:p>
          <a:p>
            <a:pPr marL="0" lvl="0" indent="0" algn="ctr" rtl="0">
              <a:spcBef>
                <a:spcPts val="0"/>
              </a:spcBef>
              <a:spcAft>
                <a:spcPts val="0"/>
              </a:spcAft>
              <a:buNone/>
            </a:pPr>
            <a:r>
              <a:rPr lang="en-US" dirty="0"/>
              <a:t>BASIC ELEMENT</a:t>
            </a:r>
            <a:endParaRPr dirty="0"/>
          </a:p>
        </p:txBody>
      </p:sp>
      <p:sp>
        <p:nvSpPr>
          <p:cNvPr id="98" name="Google Shape;98;p14"/>
          <p:cNvSpPr txBox="1">
            <a:spLocks noGrp="1"/>
          </p:cNvSpPr>
          <p:nvPr>
            <p:ph type="subTitle" idx="1"/>
          </p:nvPr>
        </p:nvSpPr>
        <p:spPr>
          <a:xfrm>
            <a:off x="685800" y="3144853"/>
            <a:ext cx="7772400" cy="7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sp>
        <p:nvSpPr>
          <p:cNvPr id="99" name="Google Shape;99;p14"/>
          <p:cNvSpPr/>
          <p:nvPr/>
        </p:nvSpPr>
        <p:spPr>
          <a:xfrm>
            <a:off x="3617075" y="256025"/>
            <a:ext cx="1824693" cy="170227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4"/>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2890826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4"/>
          <p:cNvSpPr txBox="1">
            <a:spLocks noGrp="1"/>
          </p:cNvSpPr>
          <p:nvPr>
            <p:ph type="ctrTitle"/>
          </p:nvPr>
        </p:nvSpPr>
        <p:spPr>
          <a:xfrm>
            <a:off x="685800" y="1964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dirty="0"/>
              <a:t>4.</a:t>
            </a:r>
            <a:endParaRPr sz="6000" dirty="0"/>
          </a:p>
          <a:p>
            <a:pPr marL="0" lvl="0" indent="0" algn="ctr" rtl="0">
              <a:spcBef>
                <a:spcPts val="0"/>
              </a:spcBef>
              <a:spcAft>
                <a:spcPts val="0"/>
              </a:spcAft>
              <a:buNone/>
            </a:pPr>
            <a:endParaRPr dirty="0"/>
          </a:p>
          <a:p>
            <a:pPr marL="0" lvl="0" indent="0" algn="ctr" rtl="0">
              <a:spcBef>
                <a:spcPts val="0"/>
              </a:spcBef>
              <a:spcAft>
                <a:spcPts val="0"/>
              </a:spcAft>
              <a:buNone/>
            </a:pPr>
            <a:r>
              <a:rPr lang="en-US" dirty="0"/>
              <a:t>SPECIAL SCENARIO</a:t>
            </a:r>
            <a:endParaRPr dirty="0"/>
          </a:p>
        </p:txBody>
      </p:sp>
      <p:sp>
        <p:nvSpPr>
          <p:cNvPr id="98" name="Google Shape;98;p14"/>
          <p:cNvSpPr txBox="1">
            <a:spLocks noGrp="1"/>
          </p:cNvSpPr>
          <p:nvPr>
            <p:ph type="subTitle" idx="1"/>
          </p:nvPr>
        </p:nvSpPr>
        <p:spPr>
          <a:xfrm>
            <a:off x="685800" y="3144853"/>
            <a:ext cx="7772400" cy="7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sp>
        <p:nvSpPr>
          <p:cNvPr id="99" name="Google Shape;99;p14"/>
          <p:cNvSpPr/>
          <p:nvPr/>
        </p:nvSpPr>
        <p:spPr>
          <a:xfrm>
            <a:off x="3617075" y="256025"/>
            <a:ext cx="1824693" cy="170227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4"/>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3581509001"/>
      </p:ext>
    </p:extLst>
  </p:cSld>
  <p:clrMapOvr>
    <a:masterClrMapping/>
  </p:clrMapOvr>
</p:sld>
</file>

<file path=ppt/theme/theme1.xml><?xml version="1.0" encoding="utf-8"?>
<a:theme xmlns:a="http://schemas.openxmlformats.org/drawingml/2006/main" name="Ursul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TotalTime>
  <Words>336</Words>
  <Application>Microsoft Office PowerPoint</Application>
  <PresentationFormat>On-screen Show (16:9)</PresentationFormat>
  <Paragraphs>32</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Sniglet</vt:lpstr>
      <vt:lpstr>Walter Turncoat</vt:lpstr>
      <vt:lpstr>Arial</vt:lpstr>
      <vt:lpstr>Ursula template</vt:lpstr>
      <vt:lpstr>POPULARITY in recommendation engine</vt:lpstr>
      <vt:lpstr>POPULARITY</vt:lpstr>
      <vt:lpstr>Recommendation engine</vt:lpstr>
      <vt:lpstr>1.  Enhance Acceptance</vt:lpstr>
      <vt:lpstr>2.  SIMPLE</vt:lpstr>
      <vt:lpstr>3.  BASIC ELEMENT</vt:lpstr>
      <vt:lpstr>4.  SPECIAL SCENARIO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POPULARITY in recommendation engin</dc:title>
  <dc:creator>wzq</dc:creator>
  <cp:lastModifiedBy>wzq</cp:lastModifiedBy>
  <cp:revision>12</cp:revision>
  <dcterms:modified xsi:type="dcterms:W3CDTF">2020-06-28T20:58:04Z</dcterms:modified>
</cp:coreProperties>
</file>