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Sniglet" pitchFamily="82" charset="0"/>
      <p:regular r:id="rId15"/>
    </p:embeddedFont>
    <p:embeddedFont>
      <p:font typeface="Walter Turncoat" panose="02000000000000000000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 snapToObjects="1">
      <p:cViewPr varScale="1">
        <p:scale>
          <a:sx n="145" d="100"/>
          <a:sy n="145" d="100"/>
        </p:scale>
        <p:origin x="68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pyspark.mllib.html#module-pyspark.mllib.recommend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22af62b0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8b22af62b0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25f409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25f409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22af62b0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8b22af62b0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22af62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8b22af62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https://spark.apache.org/docs/latest/api/python/pyspark.mllib.html#module-pyspark.mllib.recommendation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22af62b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8b22af62b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a6c7125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8ba6c7125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22af62b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8b22af62b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22af62b0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22af62b0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22af62b0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8b22af62b0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22af62b0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8b22af62b0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sz="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685800" y="1785976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200"/>
              <a:t>Major functions of the spark als api</a:t>
            </a:r>
            <a:endParaRPr sz="420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1060176" y="3287705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-8254903">
            <a:off x="7381516" y="1439858"/>
            <a:ext cx="750260" cy="664208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1667977" y="29457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404451" y="1773775"/>
            <a:ext cx="83628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pyspark.mllib.recommendation.Rating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(user, product, rating) tuple.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3  Rating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3020250"/>
            <a:ext cx="2930325" cy="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Prepare data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Create a model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Predictions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Evaluations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dirty="0"/>
              <a:t>Save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THANK YOU!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ANY QUESTION?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hello!</a:t>
            </a:r>
            <a:endParaRPr sz="48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 sz="3600"/>
              <a:t>We are Group 5</a:t>
            </a:r>
            <a:endParaRPr sz="36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Cathy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Jiayue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Michael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Xinyi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/>
          </p:nvPr>
        </p:nvSpPr>
        <p:spPr>
          <a:xfrm>
            <a:off x="342900" y="2465025"/>
            <a:ext cx="845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1.</a:t>
            </a: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pyspark.mllib.recommendation module</a:t>
            </a:r>
            <a:endParaRPr sz="4300"/>
          </a:p>
        </p:txBody>
      </p:sp>
      <p:sp>
        <p:nvSpPr>
          <p:cNvPr id="79" name="Google Shape;79;p13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1  MatrixFactorizationModel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521325" y="2036400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class </a:t>
            </a:r>
            <a:r>
              <a:rPr lang="en" sz="2100">
                <a:solidFill>
                  <a:srgbClr val="FFD966"/>
                </a:solidFill>
              </a:rPr>
              <a:t> pyspark.mllib.recommendation.MatrixFactorizationModel</a:t>
            </a:r>
            <a:endParaRPr sz="2100">
              <a:solidFill>
                <a:srgbClr val="FFD9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A matrix factorisation model trained by regularized alternating least-squares.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1  MatrixFactorizationModel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404438" y="1586725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classmethod load(sc, path)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predict(user, product)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predictAll(user_product)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productFeatures( 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userFeatures( 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i="1"/>
              <a:t>property </a:t>
            </a:r>
            <a:r>
              <a:rPr lang="en"/>
              <a:t>rank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recommendProducts(user, num)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recommendProductsForUsers(num)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recommendUsers(product, num)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recommendUsersForProducts(num)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521325" y="2036400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class </a:t>
            </a:r>
            <a:r>
              <a:rPr lang="en" sz="2100">
                <a:solidFill>
                  <a:srgbClr val="FFD966"/>
                </a:solidFill>
              </a:rPr>
              <a:t> pyspark.mllib.recommendation.ALS</a:t>
            </a:r>
            <a:endParaRPr sz="2100">
              <a:solidFill>
                <a:srgbClr val="FFD9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Alternating Least Squares matrix factorization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53400" y="1633550"/>
            <a:ext cx="87906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</a:rPr>
              <a:t>Parameters</a:t>
            </a:r>
            <a:endParaRPr sz="1300">
              <a:solidFill>
                <a:srgbClr val="FFFFFF"/>
              </a:solidFill>
            </a:endParaRPr>
          </a:p>
          <a:p>
            <a:pPr marL="533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ratings – RDD of Rating or (userID, productID, rating) tuple.</a:t>
            </a:r>
            <a:endParaRPr sz="1300">
              <a:solidFill>
                <a:srgbClr val="FFFFFF"/>
              </a:solidFill>
            </a:endParaRPr>
          </a:p>
          <a:p>
            <a:pPr marL="533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rank – Number of features to use (also referred to as the number of latent factors).</a:t>
            </a:r>
            <a:endParaRPr sz="1300">
              <a:solidFill>
                <a:srgbClr val="FFFFFF"/>
              </a:solidFill>
            </a:endParaRPr>
          </a:p>
          <a:p>
            <a:pPr marL="533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iterations – Number of iterations of ALS. (default: 5)</a:t>
            </a:r>
            <a:endParaRPr sz="1300">
              <a:solidFill>
                <a:srgbClr val="FFFFFF"/>
              </a:solidFill>
            </a:endParaRPr>
          </a:p>
          <a:p>
            <a:pPr marL="533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lambda – Regularization parameter. (default: 0.01)</a:t>
            </a:r>
            <a:endParaRPr sz="1300">
              <a:solidFill>
                <a:srgbClr val="FFFFFF"/>
              </a:solidFill>
            </a:endParaRPr>
          </a:p>
          <a:p>
            <a:pPr marL="533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blocks – Number of blocks used to parallelize the computation. A value of -1 will use an auto-configured number of blocks. (default: -1)</a:t>
            </a:r>
            <a:endParaRPr sz="1300">
              <a:solidFill>
                <a:srgbClr val="FFFFFF"/>
              </a:solidFill>
            </a:endParaRPr>
          </a:p>
          <a:p>
            <a:pPr marL="533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nonnegative – A value of True will solve least-squares with nonnegativity constraints. (default: False)</a:t>
            </a:r>
            <a:endParaRPr sz="1300">
              <a:solidFill>
                <a:srgbClr val="FFFFFF"/>
              </a:solidFill>
            </a:endParaRPr>
          </a:p>
          <a:p>
            <a:pPr marL="533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seed – Random seed for initial matrix factorization model. A value of None will use system time as the seed. (default: None)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04438" y="1773775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classmethod </a:t>
            </a:r>
            <a:r>
              <a:rPr lang="en">
                <a:solidFill>
                  <a:srgbClr val="FFD966"/>
                </a:solidFill>
              </a:rPr>
              <a:t>train</a:t>
            </a:r>
            <a:r>
              <a:rPr lang="en"/>
              <a:t>(ratings, rank, iterations=5, lambda_=0.01, blocks=-1, nonnegative=False, seed=None)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matrix factorization model given an RDD of ratings by users for a subset of products. The ratings matrix is approximated as the product of two lower-rank matrices of a given rank (number of features). To solve for these features, ALS is run iteratively with a configurable level of parallelism.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404451" y="1773775"/>
            <a:ext cx="83628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classmethod </a:t>
            </a:r>
            <a:r>
              <a:rPr lang="en">
                <a:solidFill>
                  <a:srgbClr val="FFD966"/>
                </a:solidFill>
              </a:rPr>
              <a:t>trainImplicit</a:t>
            </a:r>
            <a:r>
              <a:rPr lang="en">
                <a:solidFill>
                  <a:srgbClr val="FFFFFF"/>
                </a:solidFill>
              </a:rPr>
              <a:t>(ratings, rank, iterations=5, lambda_=0.01, blocks=-1, alpha=0.01, nonnegative=False, seed=None)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matrix factorization model given an RDD of ‘implicit preferences’ of users for a subset of products. The ratings matrix is approximated as the product of two lower-rank matrices of a given rank (number of features). To solve for these features, ALS is run iteratively with a configurable level of parallelism.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Macintosh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Sniglet</vt:lpstr>
      <vt:lpstr>Walter Turncoat</vt:lpstr>
      <vt:lpstr>Arial</vt:lpstr>
      <vt:lpstr>Ursula template</vt:lpstr>
      <vt:lpstr>Major functions of the spark als api</vt:lpstr>
      <vt:lpstr>hello!</vt:lpstr>
      <vt:lpstr>1.  pyspark.mllib.recommendation module</vt:lpstr>
      <vt:lpstr>1  MatrixFactorizationModel</vt:lpstr>
      <vt:lpstr>1  MatrixFactorizationModel</vt:lpstr>
      <vt:lpstr>2  ALS</vt:lpstr>
      <vt:lpstr>2  ALS</vt:lpstr>
      <vt:lpstr>2  ALS</vt:lpstr>
      <vt:lpstr>2  ALS</vt:lpstr>
      <vt:lpstr>3  Rating</vt:lpstr>
      <vt:lpstr>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functions of the spark als api</dc:title>
  <cp:lastModifiedBy>jiayue cheng</cp:lastModifiedBy>
  <cp:revision>1</cp:revision>
  <dcterms:modified xsi:type="dcterms:W3CDTF">2020-07-05T18:03:20Z</dcterms:modified>
</cp:coreProperties>
</file>