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niglet"/>
      <p:regular r:id="rId16"/>
    </p:embeddedFont>
    <p:embeddedFont>
      <p:font typeface="Walter Turncoat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WalterTurncoat-regular.fntdata"/><Relationship Id="rId16" Type="http://schemas.openxmlformats.org/officeDocument/2006/relationships/font" Target="fonts/Snigle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park.apache.org/docs/latest/api/python/pyspark.mllib.html#module-pyspark.mllib.recommenda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22af62b0_1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8b22af62b0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22af62b0_1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8b22af62b0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22af62b0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8b22af62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https://spark.apache.org/docs/latest/api/python/pyspark.mllib.html#module-pyspark.mllib.recommendation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22af62b0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8b22af62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a6c7125f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8ba6c7125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22af62b0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b22af62b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22af62b0_1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22af62b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22af62b0_1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8b22af62b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22af62b0_1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b22af62b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" name="Google Shape;33;p6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685800" y="1785976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200"/>
              <a:t>Major functions of the spark als api</a:t>
            </a:r>
            <a:endParaRPr sz="420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1060176" y="3287705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-8254903">
            <a:off x="7381516" y="1439858"/>
            <a:ext cx="750260" cy="664208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1667977" y="29457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4045614" y="719848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04451" y="1773775"/>
            <a:ext cx="83628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pyspark.mllib.recommendation.Rating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a (user, product, rating) tuple.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3</a:t>
            </a:r>
            <a:r>
              <a:rPr lang="en"/>
              <a:t>  </a:t>
            </a:r>
            <a:r>
              <a:rPr lang="en"/>
              <a:t>Rating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3020250"/>
            <a:ext cx="2930325" cy="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ANY QUESTION?</a:t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hello!</a:t>
            </a:r>
            <a:endParaRPr b="0" i="0" sz="48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70" name="Google Shape;70;p12"/>
          <p:cNvSpPr txBox="1"/>
          <p:nvPr>
            <p:ph idx="4294967295" type="subTitle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None/>
            </a:pPr>
            <a:r>
              <a:rPr lang="en" sz="3600"/>
              <a:t>We are Group 5</a:t>
            </a:r>
            <a:endParaRPr b="0" i="0" sz="36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Cathy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Jiayue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Michael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Xinyi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3799402" y="2051575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4249880" y="630379"/>
            <a:ext cx="602256" cy="63779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42900" y="2465025"/>
            <a:ext cx="845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1.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/>
              <a:t>pyspark.mllib.recommendation module</a:t>
            </a:r>
            <a:endParaRPr sz="4300"/>
          </a:p>
        </p:txBody>
      </p:sp>
      <p:sp>
        <p:nvSpPr>
          <p:cNvPr id="79" name="Google Shape;79;p13"/>
          <p:cNvSpPr/>
          <p:nvPr/>
        </p:nvSpPr>
        <p:spPr>
          <a:xfrm>
            <a:off x="3617075" y="256025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1  </a:t>
            </a:r>
            <a:r>
              <a:rPr lang="en"/>
              <a:t>MatrixFactorizationModel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521325" y="2036400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class </a:t>
            </a:r>
            <a:r>
              <a:rPr lang="en" sz="2100">
                <a:solidFill>
                  <a:srgbClr val="FFD966"/>
                </a:solidFill>
              </a:rPr>
              <a:t> pyspark.mllib.recommendation.MatrixFactorizationModel</a:t>
            </a:r>
            <a:endParaRPr sz="21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A matrix factorisation model trained by regularized alternating least-squares.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1  MatrixFactorizationModel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04438" y="1586725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classmethod load(sc, path)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predict(user, product)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predictAll(user_product)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productFeatures( 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>
                <a:solidFill>
                  <a:schemeClr val="lt1"/>
                </a:solidFill>
              </a:rPr>
              <a:t>userFeatures( 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i="1" lang="en"/>
              <a:t>property </a:t>
            </a:r>
            <a:r>
              <a:rPr lang="en"/>
              <a:t>rank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</a:t>
            </a:r>
            <a:r>
              <a:rPr lang="en"/>
              <a:t>ecommendProducts(user, num)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recommendProductsForUsers(num)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recommendUsers(product, num)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recommendUsersForProducts(num)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</a:t>
            </a:r>
            <a:r>
              <a:rPr lang="en"/>
              <a:t>  </a:t>
            </a:r>
            <a:r>
              <a:rPr lang="en"/>
              <a:t>ALS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21325" y="2036400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class </a:t>
            </a:r>
            <a:r>
              <a:rPr lang="en" sz="2100">
                <a:solidFill>
                  <a:srgbClr val="FFD966"/>
                </a:solidFill>
              </a:rPr>
              <a:t> </a:t>
            </a:r>
            <a:r>
              <a:rPr lang="en" sz="2100">
                <a:solidFill>
                  <a:srgbClr val="FFD966"/>
                </a:solidFill>
              </a:rPr>
              <a:t>pyspark.mllib.recommendation.ALS</a:t>
            </a:r>
            <a:endParaRPr sz="2100">
              <a:solidFill>
                <a:srgbClr val="FFD9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/>
              <a:t>Alternating Least Squares matrix factorization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53400" y="1633550"/>
            <a:ext cx="87906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</a:rPr>
              <a:t>Parameters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ratings – RDD of Rating or (userID, productID, rating) tuple.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rank – Number of features to use (also referred to as the number of latent factors).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iterations – Number of iterations of ALS. (default: 5)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lambda – Regularization parameter. (default: 0.01)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blocks – Number of blocks used to parallelize the computation. A value of -1 will use an auto-configured number of blocks. (default: -1)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nonnegative – A value of True will solve least-squares with nonnegativity constraints. (default: False)</a:t>
            </a:r>
            <a:endParaRPr sz="1300">
              <a:solidFill>
                <a:srgbClr val="FFFFFF"/>
              </a:solidFill>
            </a:endParaRPr>
          </a:p>
          <a:p>
            <a:pPr indent="-31115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FFFFFF"/>
                </a:solidFill>
              </a:rPr>
              <a:t>seed – Random seed for initial matrix factorization model. A value of None will use system time as the seed. (default: None)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04438" y="1773775"/>
            <a:ext cx="8029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classmethod </a:t>
            </a:r>
            <a:r>
              <a:rPr lang="en">
                <a:solidFill>
                  <a:srgbClr val="FFD966"/>
                </a:solidFill>
              </a:rPr>
              <a:t>train</a:t>
            </a:r>
            <a:r>
              <a:rPr lang="en"/>
              <a:t>(ratings, rank, iterations=5, lambda_=0.01, blocks=-1, nonnegative=False, seed=None)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matrix factorization model given an RDD of ratings by users for a subset of products. The ratings matrix is approximated as the product of two lower-rank matrices of a given rank (number of features). To solve for these features, ALS is run iteratively with a configurable level of parallelism.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04451" y="1773775"/>
            <a:ext cx="83628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classmethod </a:t>
            </a:r>
            <a:r>
              <a:rPr lang="en">
                <a:solidFill>
                  <a:srgbClr val="FFD966"/>
                </a:solidFill>
              </a:rPr>
              <a:t>trainImplicit</a:t>
            </a:r>
            <a:r>
              <a:rPr lang="en">
                <a:solidFill>
                  <a:srgbClr val="FFFFFF"/>
                </a:solidFill>
              </a:rPr>
              <a:t>(ratings, rank, iterations=5, lambda_=0.01, blocks=-1, alpha=0.01, nonnegative=False, seed=None)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 matrix factorization model given an RDD of ‘implicit preferences’ of users for a subset of products. The ratings matrix is approximated as the product of two lower-rank matrices of a given rank (number of features). To solve for these features, ALS is run iteratively with a configurable level of parallelism.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363252" y="476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-41912" y="1070850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2  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