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
  </p:notesMasterIdLst>
  <p:sldIdLst>
    <p:sldId id="257" r:id="rId2"/>
    <p:sldId id="258" r:id="rId3"/>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93"/>
    <p:restoredTop sz="94624"/>
  </p:normalViewPr>
  <p:slideViewPr>
    <p:cSldViewPr snapToGrid="0" snapToObjects="1">
      <p:cViewPr>
        <p:scale>
          <a:sx n="101" d="100"/>
          <a:sy n="101" d="100"/>
        </p:scale>
        <p:origin x="56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C16EB7-AC79-F740-919F-44D50C3E41C8}" type="datetimeFigureOut">
              <a:rPr lang="en-CN" smtClean="0"/>
              <a:t>2020/6/25</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49896A-ED7A-8A48-8B50-88A100AA2989}" type="slidenum">
              <a:rPr lang="en-CN" smtClean="0"/>
              <a:t>‹#›</a:t>
            </a:fld>
            <a:endParaRPr lang="en-CN"/>
          </a:p>
        </p:txBody>
      </p:sp>
    </p:spTree>
    <p:extLst>
      <p:ext uri="{BB962C8B-B14F-4D97-AF65-F5344CB8AC3E}">
        <p14:creationId xmlns:p14="http://schemas.microsoft.com/office/powerpoint/2010/main" val="3571701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0649896A-ED7A-8A48-8B50-88A100AA2989}" type="slidenum">
              <a:rPr lang="en-CN" smtClean="0"/>
              <a:t>1</a:t>
            </a:fld>
            <a:endParaRPr lang="en-CN"/>
          </a:p>
        </p:txBody>
      </p:sp>
    </p:spTree>
    <p:extLst>
      <p:ext uri="{BB962C8B-B14F-4D97-AF65-F5344CB8AC3E}">
        <p14:creationId xmlns:p14="http://schemas.microsoft.com/office/powerpoint/2010/main" val="150046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17D5-E28E-844E-B75C-E617227BAC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7EFA2E9E-28C8-0F4F-8956-07E71F700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41E372AE-8A88-3F40-B8F1-C9658C044DBD}"/>
              </a:ext>
            </a:extLst>
          </p:cNvPr>
          <p:cNvSpPr>
            <a:spLocks noGrp="1"/>
          </p:cNvSpPr>
          <p:nvPr>
            <p:ph type="dt" sz="half" idx="10"/>
          </p:nvPr>
        </p:nvSpPr>
        <p:spPr/>
        <p:txBody>
          <a:bodyPr/>
          <a:lstStyle/>
          <a:p>
            <a:fld id="{E2BA4A9A-68B6-194A-B5EF-7D5CE33589A8}" type="datetimeFigureOut">
              <a:rPr lang="en-CN" smtClean="0"/>
              <a:t>2020/6/25</a:t>
            </a:fld>
            <a:endParaRPr lang="en-CN"/>
          </a:p>
        </p:txBody>
      </p:sp>
      <p:sp>
        <p:nvSpPr>
          <p:cNvPr id="5" name="Footer Placeholder 4">
            <a:extLst>
              <a:ext uri="{FF2B5EF4-FFF2-40B4-BE49-F238E27FC236}">
                <a16:creationId xmlns:a16="http://schemas.microsoft.com/office/drawing/2014/main" id="{10FCC05A-7306-2947-9DE6-E51C063849A0}"/>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7FC13DFE-02E5-9A4B-852E-FA57E883B3DC}"/>
              </a:ext>
            </a:extLst>
          </p:cNvPr>
          <p:cNvSpPr>
            <a:spLocks noGrp="1"/>
          </p:cNvSpPr>
          <p:nvPr>
            <p:ph type="sldNum" sz="quarter" idx="12"/>
          </p:nvPr>
        </p:nvSpPr>
        <p:spPr/>
        <p:txBody>
          <a:bodyPr/>
          <a:lstStyle/>
          <a:p>
            <a:fld id="{35754D64-1F57-A347-8BCB-832709B78F8C}" type="slidenum">
              <a:rPr lang="en-CN" smtClean="0"/>
              <a:t>‹#›</a:t>
            </a:fld>
            <a:endParaRPr lang="en-CN"/>
          </a:p>
        </p:txBody>
      </p:sp>
    </p:spTree>
    <p:extLst>
      <p:ext uri="{BB962C8B-B14F-4D97-AF65-F5344CB8AC3E}">
        <p14:creationId xmlns:p14="http://schemas.microsoft.com/office/powerpoint/2010/main" val="882606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0F94-9DBE-4943-8A24-E53C4FC79E5B}"/>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1F2496B1-2514-9F43-8038-B5B0E48057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7C05E56B-740D-5341-86D7-A4E8CFB07C27}"/>
              </a:ext>
            </a:extLst>
          </p:cNvPr>
          <p:cNvSpPr>
            <a:spLocks noGrp="1"/>
          </p:cNvSpPr>
          <p:nvPr>
            <p:ph type="dt" sz="half" idx="10"/>
          </p:nvPr>
        </p:nvSpPr>
        <p:spPr/>
        <p:txBody>
          <a:bodyPr/>
          <a:lstStyle/>
          <a:p>
            <a:fld id="{E2BA4A9A-68B6-194A-B5EF-7D5CE33589A8}" type="datetimeFigureOut">
              <a:rPr lang="en-CN" smtClean="0"/>
              <a:t>2020/6/25</a:t>
            </a:fld>
            <a:endParaRPr lang="en-CN"/>
          </a:p>
        </p:txBody>
      </p:sp>
      <p:sp>
        <p:nvSpPr>
          <p:cNvPr id="5" name="Footer Placeholder 4">
            <a:extLst>
              <a:ext uri="{FF2B5EF4-FFF2-40B4-BE49-F238E27FC236}">
                <a16:creationId xmlns:a16="http://schemas.microsoft.com/office/drawing/2014/main" id="{59C60119-1D82-1944-BF96-CCBF99EDDC67}"/>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2AE53782-66F7-3A44-BB7F-B0B95EF4D409}"/>
              </a:ext>
            </a:extLst>
          </p:cNvPr>
          <p:cNvSpPr>
            <a:spLocks noGrp="1"/>
          </p:cNvSpPr>
          <p:nvPr>
            <p:ph type="sldNum" sz="quarter" idx="12"/>
          </p:nvPr>
        </p:nvSpPr>
        <p:spPr/>
        <p:txBody>
          <a:bodyPr/>
          <a:lstStyle/>
          <a:p>
            <a:fld id="{35754D64-1F57-A347-8BCB-832709B78F8C}" type="slidenum">
              <a:rPr lang="en-CN" smtClean="0"/>
              <a:t>‹#›</a:t>
            </a:fld>
            <a:endParaRPr lang="en-CN"/>
          </a:p>
        </p:txBody>
      </p:sp>
    </p:spTree>
    <p:extLst>
      <p:ext uri="{BB962C8B-B14F-4D97-AF65-F5344CB8AC3E}">
        <p14:creationId xmlns:p14="http://schemas.microsoft.com/office/powerpoint/2010/main" val="408272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7291D7-AE47-F649-A5CF-784C07413E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613D7271-584E-A14E-ABEF-88C4C51E52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1A5AE031-4698-D94A-AB89-CC457C107DA0}"/>
              </a:ext>
            </a:extLst>
          </p:cNvPr>
          <p:cNvSpPr>
            <a:spLocks noGrp="1"/>
          </p:cNvSpPr>
          <p:nvPr>
            <p:ph type="dt" sz="half" idx="10"/>
          </p:nvPr>
        </p:nvSpPr>
        <p:spPr/>
        <p:txBody>
          <a:bodyPr/>
          <a:lstStyle/>
          <a:p>
            <a:fld id="{E2BA4A9A-68B6-194A-B5EF-7D5CE33589A8}" type="datetimeFigureOut">
              <a:rPr lang="en-CN" smtClean="0"/>
              <a:t>2020/6/25</a:t>
            </a:fld>
            <a:endParaRPr lang="en-CN"/>
          </a:p>
        </p:txBody>
      </p:sp>
      <p:sp>
        <p:nvSpPr>
          <p:cNvPr id="5" name="Footer Placeholder 4">
            <a:extLst>
              <a:ext uri="{FF2B5EF4-FFF2-40B4-BE49-F238E27FC236}">
                <a16:creationId xmlns:a16="http://schemas.microsoft.com/office/drawing/2014/main" id="{9C762A13-D133-9C42-9A48-B98E07E6EE8C}"/>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00F85BAA-8D2D-AD4A-8B0C-24C5C14C4705}"/>
              </a:ext>
            </a:extLst>
          </p:cNvPr>
          <p:cNvSpPr>
            <a:spLocks noGrp="1"/>
          </p:cNvSpPr>
          <p:nvPr>
            <p:ph type="sldNum" sz="quarter" idx="12"/>
          </p:nvPr>
        </p:nvSpPr>
        <p:spPr/>
        <p:txBody>
          <a:bodyPr/>
          <a:lstStyle/>
          <a:p>
            <a:fld id="{35754D64-1F57-A347-8BCB-832709B78F8C}" type="slidenum">
              <a:rPr lang="en-CN" smtClean="0"/>
              <a:t>‹#›</a:t>
            </a:fld>
            <a:endParaRPr lang="en-CN"/>
          </a:p>
        </p:txBody>
      </p:sp>
    </p:spTree>
    <p:extLst>
      <p:ext uri="{BB962C8B-B14F-4D97-AF65-F5344CB8AC3E}">
        <p14:creationId xmlns:p14="http://schemas.microsoft.com/office/powerpoint/2010/main" val="2108127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7686-D8DE-4644-899B-B1CC6EECA66D}"/>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FFC3BB52-1B1C-B745-AFFA-FA07292B32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D68EEE8E-02C8-6540-80DB-A436B4D97E8F}"/>
              </a:ext>
            </a:extLst>
          </p:cNvPr>
          <p:cNvSpPr>
            <a:spLocks noGrp="1"/>
          </p:cNvSpPr>
          <p:nvPr>
            <p:ph type="dt" sz="half" idx="10"/>
          </p:nvPr>
        </p:nvSpPr>
        <p:spPr/>
        <p:txBody>
          <a:bodyPr/>
          <a:lstStyle/>
          <a:p>
            <a:fld id="{E2BA4A9A-68B6-194A-B5EF-7D5CE33589A8}" type="datetimeFigureOut">
              <a:rPr lang="en-CN" smtClean="0"/>
              <a:t>2020/6/25</a:t>
            </a:fld>
            <a:endParaRPr lang="en-CN"/>
          </a:p>
        </p:txBody>
      </p:sp>
      <p:sp>
        <p:nvSpPr>
          <p:cNvPr id="5" name="Footer Placeholder 4">
            <a:extLst>
              <a:ext uri="{FF2B5EF4-FFF2-40B4-BE49-F238E27FC236}">
                <a16:creationId xmlns:a16="http://schemas.microsoft.com/office/drawing/2014/main" id="{B5FD408D-CBE5-AD45-9009-4F956E5C9892}"/>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5C436B3-0FA0-2B48-8B99-E95D8E473C97}"/>
              </a:ext>
            </a:extLst>
          </p:cNvPr>
          <p:cNvSpPr>
            <a:spLocks noGrp="1"/>
          </p:cNvSpPr>
          <p:nvPr>
            <p:ph type="sldNum" sz="quarter" idx="12"/>
          </p:nvPr>
        </p:nvSpPr>
        <p:spPr/>
        <p:txBody>
          <a:bodyPr/>
          <a:lstStyle/>
          <a:p>
            <a:fld id="{35754D64-1F57-A347-8BCB-832709B78F8C}" type="slidenum">
              <a:rPr lang="en-CN" smtClean="0"/>
              <a:t>‹#›</a:t>
            </a:fld>
            <a:endParaRPr lang="en-CN"/>
          </a:p>
        </p:txBody>
      </p:sp>
    </p:spTree>
    <p:extLst>
      <p:ext uri="{BB962C8B-B14F-4D97-AF65-F5344CB8AC3E}">
        <p14:creationId xmlns:p14="http://schemas.microsoft.com/office/powerpoint/2010/main" val="391439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2FAE0-A127-844A-A976-A998D44CE2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9BF9051E-8356-4F4A-92AC-5681286466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4DDC6C-59F8-E241-8689-ED52C1781E0E}"/>
              </a:ext>
            </a:extLst>
          </p:cNvPr>
          <p:cNvSpPr>
            <a:spLocks noGrp="1"/>
          </p:cNvSpPr>
          <p:nvPr>
            <p:ph type="dt" sz="half" idx="10"/>
          </p:nvPr>
        </p:nvSpPr>
        <p:spPr/>
        <p:txBody>
          <a:bodyPr/>
          <a:lstStyle/>
          <a:p>
            <a:fld id="{E2BA4A9A-68B6-194A-B5EF-7D5CE33589A8}" type="datetimeFigureOut">
              <a:rPr lang="en-CN" smtClean="0"/>
              <a:t>2020/6/25</a:t>
            </a:fld>
            <a:endParaRPr lang="en-CN"/>
          </a:p>
        </p:txBody>
      </p:sp>
      <p:sp>
        <p:nvSpPr>
          <p:cNvPr id="5" name="Footer Placeholder 4">
            <a:extLst>
              <a:ext uri="{FF2B5EF4-FFF2-40B4-BE49-F238E27FC236}">
                <a16:creationId xmlns:a16="http://schemas.microsoft.com/office/drawing/2014/main" id="{2DC0D32B-A93E-BE4B-BA9E-97BC175CD935}"/>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8EF991B6-C7AE-AF45-9FA3-D5D00789A019}"/>
              </a:ext>
            </a:extLst>
          </p:cNvPr>
          <p:cNvSpPr>
            <a:spLocks noGrp="1"/>
          </p:cNvSpPr>
          <p:nvPr>
            <p:ph type="sldNum" sz="quarter" idx="12"/>
          </p:nvPr>
        </p:nvSpPr>
        <p:spPr/>
        <p:txBody>
          <a:bodyPr/>
          <a:lstStyle/>
          <a:p>
            <a:fld id="{35754D64-1F57-A347-8BCB-832709B78F8C}" type="slidenum">
              <a:rPr lang="en-CN" smtClean="0"/>
              <a:t>‹#›</a:t>
            </a:fld>
            <a:endParaRPr lang="en-CN"/>
          </a:p>
        </p:txBody>
      </p:sp>
    </p:spTree>
    <p:extLst>
      <p:ext uri="{BB962C8B-B14F-4D97-AF65-F5344CB8AC3E}">
        <p14:creationId xmlns:p14="http://schemas.microsoft.com/office/powerpoint/2010/main" val="154487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076E7-245A-C14E-8911-3F219DE14B45}"/>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DCB837CA-262C-A845-9CE5-1AAF4867DD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DD0E2AF5-956B-A145-9CD2-B3F77C61FA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17639374-C437-1641-83F7-BB2F66E1BBFC}"/>
              </a:ext>
            </a:extLst>
          </p:cNvPr>
          <p:cNvSpPr>
            <a:spLocks noGrp="1"/>
          </p:cNvSpPr>
          <p:nvPr>
            <p:ph type="dt" sz="half" idx="10"/>
          </p:nvPr>
        </p:nvSpPr>
        <p:spPr/>
        <p:txBody>
          <a:bodyPr/>
          <a:lstStyle/>
          <a:p>
            <a:fld id="{E2BA4A9A-68B6-194A-B5EF-7D5CE33589A8}" type="datetimeFigureOut">
              <a:rPr lang="en-CN" smtClean="0"/>
              <a:t>2020/6/25</a:t>
            </a:fld>
            <a:endParaRPr lang="en-CN"/>
          </a:p>
        </p:txBody>
      </p:sp>
      <p:sp>
        <p:nvSpPr>
          <p:cNvPr id="6" name="Footer Placeholder 5">
            <a:extLst>
              <a:ext uri="{FF2B5EF4-FFF2-40B4-BE49-F238E27FC236}">
                <a16:creationId xmlns:a16="http://schemas.microsoft.com/office/drawing/2014/main" id="{C87FE4B4-7F97-3442-AEE8-F4B0F9749553}"/>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E5E228B6-A48E-D04B-BA15-E395EACE0CB5}"/>
              </a:ext>
            </a:extLst>
          </p:cNvPr>
          <p:cNvSpPr>
            <a:spLocks noGrp="1"/>
          </p:cNvSpPr>
          <p:nvPr>
            <p:ph type="sldNum" sz="quarter" idx="12"/>
          </p:nvPr>
        </p:nvSpPr>
        <p:spPr/>
        <p:txBody>
          <a:bodyPr/>
          <a:lstStyle/>
          <a:p>
            <a:fld id="{35754D64-1F57-A347-8BCB-832709B78F8C}" type="slidenum">
              <a:rPr lang="en-CN" smtClean="0"/>
              <a:t>‹#›</a:t>
            </a:fld>
            <a:endParaRPr lang="en-CN"/>
          </a:p>
        </p:txBody>
      </p:sp>
    </p:spTree>
    <p:extLst>
      <p:ext uri="{BB962C8B-B14F-4D97-AF65-F5344CB8AC3E}">
        <p14:creationId xmlns:p14="http://schemas.microsoft.com/office/powerpoint/2010/main" val="245223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1CA36-87C2-9C4F-9005-76CEA6F63BEA}"/>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415582DE-41E9-0D49-94B6-1D99F58B57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F98A9B-1FB7-FD48-9B34-4A3778537A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671B8DD2-7AF2-F046-96FF-1EFB90407E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02AF58-BDF3-CE4B-B047-31D104EB90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BDB3DC43-5A4D-5D4F-974C-C204EF097CE7}"/>
              </a:ext>
            </a:extLst>
          </p:cNvPr>
          <p:cNvSpPr>
            <a:spLocks noGrp="1"/>
          </p:cNvSpPr>
          <p:nvPr>
            <p:ph type="dt" sz="half" idx="10"/>
          </p:nvPr>
        </p:nvSpPr>
        <p:spPr/>
        <p:txBody>
          <a:bodyPr/>
          <a:lstStyle/>
          <a:p>
            <a:fld id="{E2BA4A9A-68B6-194A-B5EF-7D5CE33589A8}" type="datetimeFigureOut">
              <a:rPr lang="en-CN" smtClean="0"/>
              <a:t>2020/6/25</a:t>
            </a:fld>
            <a:endParaRPr lang="en-CN"/>
          </a:p>
        </p:txBody>
      </p:sp>
      <p:sp>
        <p:nvSpPr>
          <p:cNvPr id="8" name="Footer Placeholder 7">
            <a:extLst>
              <a:ext uri="{FF2B5EF4-FFF2-40B4-BE49-F238E27FC236}">
                <a16:creationId xmlns:a16="http://schemas.microsoft.com/office/drawing/2014/main" id="{A0858F92-DEF2-9244-84DB-DE4A067E3CFF}"/>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4A7B8D0A-68D2-C944-9D12-3BD342B149E1}"/>
              </a:ext>
            </a:extLst>
          </p:cNvPr>
          <p:cNvSpPr>
            <a:spLocks noGrp="1"/>
          </p:cNvSpPr>
          <p:nvPr>
            <p:ph type="sldNum" sz="quarter" idx="12"/>
          </p:nvPr>
        </p:nvSpPr>
        <p:spPr/>
        <p:txBody>
          <a:bodyPr/>
          <a:lstStyle/>
          <a:p>
            <a:fld id="{35754D64-1F57-A347-8BCB-832709B78F8C}" type="slidenum">
              <a:rPr lang="en-CN" smtClean="0"/>
              <a:t>‹#›</a:t>
            </a:fld>
            <a:endParaRPr lang="en-CN"/>
          </a:p>
        </p:txBody>
      </p:sp>
    </p:spTree>
    <p:extLst>
      <p:ext uri="{BB962C8B-B14F-4D97-AF65-F5344CB8AC3E}">
        <p14:creationId xmlns:p14="http://schemas.microsoft.com/office/powerpoint/2010/main" val="1951140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61E9E-38D0-0749-A8AF-C584ED7B26C5}"/>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ED5F2E5F-2CEF-0C42-987D-FEB46A6F3493}"/>
              </a:ext>
            </a:extLst>
          </p:cNvPr>
          <p:cNvSpPr>
            <a:spLocks noGrp="1"/>
          </p:cNvSpPr>
          <p:nvPr>
            <p:ph type="dt" sz="half" idx="10"/>
          </p:nvPr>
        </p:nvSpPr>
        <p:spPr/>
        <p:txBody>
          <a:bodyPr/>
          <a:lstStyle/>
          <a:p>
            <a:fld id="{E2BA4A9A-68B6-194A-B5EF-7D5CE33589A8}" type="datetimeFigureOut">
              <a:rPr lang="en-CN" smtClean="0"/>
              <a:t>2020/6/25</a:t>
            </a:fld>
            <a:endParaRPr lang="en-CN"/>
          </a:p>
        </p:txBody>
      </p:sp>
      <p:sp>
        <p:nvSpPr>
          <p:cNvPr id="4" name="Footer Placeholder 3">
            <a:extLst>
              <a:ext uri="{FF2B5EF4-FFF2-40B4-BE49-F238E27FC236}">
                <a16:creationId xmlns:a16="http://schemas.microsoft.com/office/drawing/2014/main" id="{C4B7CFBF-C498-A545-BA8D-4B14AAF86328}"/>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EEEEAF90-B96F-7D44-A66B-13F4B1FD8FEB}"/>
              </a:ext>
            </a:extLst>
          </p:cNvPr>
          <p:cNvSpPr>
            <a:spLocks noGrp="1"/>
          </p:cNvSpPr>
          <p:nvPr>
            <p:ph type="sldNum" sz="quarter" idx="12"/>
          </p:nvPr>
        </p:nvSpPr>
        <p:spPr/>
        <p:txBody>
          <a:bodyPr/>
          <a:lstStyle/>
          <a:p>
            <a:fld id="{35754D64-1F57-A347-8BCB-832709B78F8C}" type="slidenum">
              <a:rPr lang="en-CN" smtClean="0"/>
              <a:t>‹#›</a:t>
            </a:fld>
            <a:endParaRPr lang="en-CN"/>
          </a:p>
        </p:txBody>
      </p:sp>
    </p:spTree>
    <p:extLst>
      <p:ext uri="{BB962C8B-B14F-4D97-AF65-F5344CB8AC3E}">
        <p14:creationId xmlns:p14="http://schemas.microsoft.com/office/powerpoint/2010/main" val="1173856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E8B89D-88DC-FC4A-A03C-88EF8862CFBB}"/>
              </a:ext>
            </a:extLst>
          </p:cNvPr>
          <p:cNvSpPr>
            <a:spLocks noGrp="1"/>
          </p:cNvSpPr>
          <p:nvPr>
            <p:ph type="dt" sz="half" idx="10"/>
          </p:nvPr>
        </p:nvSpPr>
        <p:spPr/>
        <p:txBody>
          <a:bodyPr/>
          <a:lstStyle/>
          <a:p>
            <a:fld id="{E2BA4A9A-68B6-194A-B5EF-7D5CE33589A8}" type="datetimeFigureOut">
              <a:rPr lang="en-CN" smtClean="0"/>
              <a:t>2020/6/25</a:t>
            </a:fld>
            <a:endParaRPr lang="en-CN"/>
          </a:p>
        </p:txBody>
      </p:sp>
      <p:sp>
        <p:nvSpPr>
          <p:cNvPr id="3" name="Footer Placeholder 2">
            <a:extLst>
              <a:ext uri="{FF2B5EF4-FFF2-40B4-BE49-F238E27FC236}">
                <a16:creationId xmlns:a16="http://schemas.microsoft.com/office/drawing/2014/main" id="{2B4B01E5-7FBF-1643-849E-673AB3C0580D}"/>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46F45B7C-B9C7-1F47-B7A8-7C3B91F7751F}"/>
              </a:ext>
            </a:extLst>
          </p:cNvPr>
          <p:cNvSpPr>
            <a:spLocks noGrp="1"/>
          </p:cNvSpPr>
          <p:nvPr>
            <p:ph type="sldNum" sz="quarter" idx="12"/>
          </p:nvPr>
        </p:nvSpPr>
        <p:spPr/>
        <p:txBody>
          <a:bodyPr/>
          <a:lstStyle/>
          <a:p>
            <a:fld id="{35754D64-1F57-A347-8BCB-832709B78F8C}" type="slidenum">
              <a:rPr lang="en-CN" smtClean="0"/>
              <a:t>‹#›</a:t>
            </a:fld>
            <a:endParaRPr lang="en-CN"/>
          </a:p>
        </p:txBody>
      </p:sp>
    </p:spTree>
    <p:extLst>
      <p:ext uri="{BB962C8B-B14F-4D97-AF65-F5344CB8AC3E}">
        <p14:creationId xmlns:p14="http://schemas.microsoft.com/office/powerpoint/2010/main" val="3484129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9349-942E-CE42-B9E4-6CE86C59D4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B5399623-04B3-1845-803C-AF34210EC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19FAC587-6A93-FF43-866F-BAB4830B6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679C85-D724-9743-91B6-875568233F70}"/>
              </a:ext>
            </a:extLst>
          </p:cNvPr>
          <p:cNvSpPr>
            <a:spLocks noGrp="1"/>
          </p:cNvSpPr>
          <p:nvPr>
            <p:ph type="dt" sz="half" idx="10"/>
          </p:nvPr>
        </p:nvSpPr>
        <p:spPr/>
        <p:txBody>
          <a:bodyPr/>
          <a:lstStyle/>
          <a:p>
            <a:fld id="{E2BA4A9A-68B6-194A-B5EF-7D5CE33589A8}" type="datetimeFigureOut">
              <a:rPr lang="en-CN" smtClean="0"/>
              <a:t>2020/6/25</a:t>
            </a:fld>
            <a:endParaRPr lang="en-CN"/>
          </a:p>
        </p:txBody>
      </p:sp>
      <p:sp>
        <p:nvSpPr>
          <p:cNvPr id="6" name="Footer Placeholder 5">
            <a:extLst>
              <a:ext uri="{FF2B5EF4-FFF2-40B4-BE49-F238E27FC236}">
                <a16:creationId xmlns:a16="http://schemas.microsoft.com/office/drawing/2014/main" id="{F8649242-1DFA-544B-BDBE-E59F9E2C45F5}"/>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80528E85-1E26-1948-A006-7BEEED992A17}"/>
              </a:ext>
            </a:extLst>
          </p:cNvPr>
          <p:cNvSpPr>
            <a:spLocks noGrp="1"/>
          </p:cNvSpPr>
          <p:nvPr>
            <p:ph type="sldNum" sz="quarter" idx="12"/>
          </p:nvPr>
        </p:nvSpPr>
        <p:spPr/>
        <p:txBody>
          <a:bodyPr/>
          <a:lstStyle/>
          <a:p>
            <a:fld id="{35754D64-1F57-A347-8BCB-832709B78F8C}" type="slidenum">
              <a:rPr lang="en-CN" smtClean="0"/>
              <a:t>‹#›</a:t>
            </a:fld>
            <a:endParaRPr lang="en-CN"/>
          </a:p>
        </p:txBody>
      </p:sp>
    </p:spTree>
    <p:extLst>
      <p:ext uri="{BB962C8B-B14F-4D97-AF65-F5344CB8AC3E}">
        <p14:creationId xmlns:p14="http://schemas.microsoft.com/office/powerpoint/2010/main" val="311136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BFAAA-24E3-514C-979F-54CD03C86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5F815EF8-CDF7-3243-969D-92BAFED22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F399FCE1-144F-2C43-A573-FC36DD2F5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AC150B-E599-7E41-8898-A0A5404CC766}"/>
              </a:ext>
            </a:extLst>
          </p:cNvPr>
          <p:cNvSpPr>
            <a:spLocks noGrp="1"/>
          </p:cNvSpPr>
          <p:nvPr>
            <p:ph type="dt" sz="half" idx="10"/>
          </p:nvPr>
        </p:nvSpPr>
        <p:spPr/>
        <p:txBody>
          <a:bodyPr/>
          <a:lstStyle/>
          <a:p>
            <a:fld id="{E2BA4A9A-68B6-194A-B5EF-7D5CE33589A8}" type="datetimeFigureOut">
              <a:rPr lang="en-CN" smtClean="0"/>
              <a:t>2020/6/25</a:t>
            </a:fld>
            <a:endParaRPr lang="en-CN"/>
          </a:p>
        </p:txBody>
      </p:sp>
      <p:sp>
        <p:nvSpPr>
          <p:cNvPr id="6" name="Footer Placeholder 5">
            <a:extLst>
              <a:ext uri="{FF2B5EF4-FFF2-40B4-BE49-F238E27FC236}">
                <a16:creationId xmlns:a16="http://schemas.microsoft.com/office/drawing/2014/main" id="{A3D6C97E-5439-CD41-9095-F624470963A9}"/>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5B6A8079-045D-6841-94A2-E27D7128960D}"/>
              </a:ext>
            </a:extLst>
          </p:cNvPr>
          <p:cNvSpPr>
            <a:spLocks noGrp="1"/>
          </p:cNvSpPr>
          <p:nvPr>
            <p:ph type="sldNum" sz="quarter" idx="12"/>
          </p:nvPr>
        </p:nvSpPr>
        <p:spPr/>
        <p:txBody>
          <a:bodyPr/>
          <a:lstStyle/>
          <a:p>
            <a:fld id="{35754D64-1F57-A347-8BCB-832709B78F8C}" type="slidenum">
              <a:rPr lang="en-CN" smtClean="0"/>
              <a:t>‹#›</a:t>
            </a:fld>
            <a:endParaRPr lang="en-CN"/>
          </a:p>
        </p:txBody>
      </p:sp>
    </p:spTree>
    <p:extLst>
      <p:ext uri="{BB962C8B-B14F-4D97-AF65-F5344CB8AC3E}">
        <p14:creationId xmlns:p14="http://schemas.microsoft.com/office/powerpoint/2010/main" val="1186580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3D50C3-7146-2247-85CC-9C3719B75E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8041B5D5-456F-7644-847D-0F32776A23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D55794B9-B268-C149-949C-1BBF7DBBF5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BA4A9A-68B6-194A-B5EF-7D5CE33589A8}" type="datetimeFigureOut">
              <a:rPr lang="en-CN" smtClean="0"/>
              <a:t>2020/6/25</a:t>
            </a:fld>
            <a:endParaRPr lang="en-CN"/>
          </a:p>
        </p:txBody>
      </p:sp>
      <p:sp>
        <p:nvSpPr>
          <p:cNvPr id="5" name="Footer Placeholder 4">
            <a:extLst>
              <a:ext uri="{FF2B5EF4-FFF2-40B4-BE49-F238E27FC236}">
                <a16:creationId xmlns:a16="http://schemas.microsoft.com/office/drawing/2014/main" id="{92B2715F-0F41-A24F-A8B0-5D30993916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0A781B9C-1AD4-1148-81E4-B4F8EDE94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54D64-1F57-A347-8BCB-832709B78F8C}" type="slidenum">
              <a:rPr lang="en-CN" smtClean="0"/>
              <a:t>‹#›</a:t>
            </a:fld>
            <a:endParaRPr lang="en-CN"/>
          </a:p>
        </p:txBody>
      </p:sp>
    </p:spTree>
    <p:extLst>
      <p:ext uri="{BB962C8B-B14F-4D97-AF65-F5344CB8AC3E}">
        <p14:creationId xmlns:p14="http://schemas.microsoft.com/office/powerpoint/2010/main" val="10363860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0776-0598-5648-8E12-015AB4B145C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Collaborative Filtering</a:t>
            </a:r>
            <a:endParaRPr lang="en-C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A89E3C-D88B-F149-AAFA-A1AA5F266AF2}"/>
              </a:ext>
            </a:extLst>
          </p:cNvPr>
          <p:cNvSpPr>
            <a:spLocks noGrp="1"/>
          </p:cNvSpPr>
          <p:nvPr>
            <p:ph idx="1"/>
          </p:nvPr>
        </p:nvSpPr>
        <p:spPr>
          <a:xfrm>
            <a:off x="838200" y="1825625"/>
            <a:ext cx="4940300" cy="3813176"/>
          </a:xfrm>
        </p:spPr>
        <p:txBody>
          <a:bodyPr/>
          <a:lstStyle/>
          <a:p>
            <a:r>
              <a:rPr lang="en-CN" dirty="0">
                <a:latin typeface="Times New Roman" panose="02020603050405020304" pitchFamily="18" charset="0"/>
                <a:cs typeface="Times New Roman" panose="02020603050405020304" pitchFamily="18" charset="0"/>
              </a:rPr>
              <a:t>Overview:</a:t>
            </a:r>
          </a:p>
          <a:p>
            <a:pPr marL="0" indent="0">
              <a:buNone/>
            </a:pPr>
            <a:r>
              <a:rPr lang="en-US" dirty="0">
                <a:latin typeface="Times New Roman" panose="02020603050405020304" pitchFamily="18" charset="0"/>
                <a:cs typeface="Times New Roman" panose="02020603050405020304" pitchFamily="18" charset="0"/>
              </a:rPr>
              <a:t>Collaborative filtering analyzes relationships between users and interdependencies among products to identify new user-item associations. </a:t>
            </a:r>
            <a:r>
              <a:rPr lang="en-CN" dirty="0">
                <a:latin typeface="Times New Roman" panose="02020603050405020304" pitchFamily="18" charset="0"/>
                <a:cs typeface="Times New Roman" panose="02020603050405020304" pitchFamily="18" charset="0"/>
              </a:rPr>
              <a:t>The collaborative filtering algorithm uses “User Behavior” for recommending items.</a:t>
            </a:r>
          </a:p>
          <a:p>
            <a:pPr marL="0" indent="0">
              <a:buNone/>
            </a:pPr>
            <a:endParaRPr lang="en-C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64E3056-3FA7-FB48-8B90-9264C655361D}"/>
              </a:ext>
            </a:extLst>
          </p:cNvPr>
          <p:cNvPicPr/>
          <p:nvPr/>
        </p:nvPicPr>
        <p:blipFill>
          <a:blip r:embed="rId3">
            <a:extLst>
              <a:ext uri="{28A0092B-C50C-407E-A947-70E740481C1C}">
                <a14:useLocalDpi xmlns:a14="http://schemas.microsoft.com/office/drawing/2010/main" val="0"/>
              </a:ext>
            </a:extLst>
          </a:blip>
          <a:stretch>
            <a:fillRect/>
          </a:stretch>
        </p:blipFill>
        <p:spPr>
          <a:xfrm>
            <a:off x="6096000" y="508952"/>
            <a:ext cx="5689600" cy="6120448"/>
          </a:xfrm>
          <a:prstGeom prst="rect">
            <a:avLst/>
          </a:prstGeom>
        </p:spPr>
      </p:pic>
    </p:spTree>
    <p:extLst>
      <p:ext uri="{BB962C8B-B14F-4D97-AF65-F5344CB8AC3E}">
        <p14:creationId xmlns:p14="http://schemas.microsoft.com/office/powerpoint/2010/main" val="454270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C861-E95C-7E43-86D0-618149C2D576}"/>
              </a:ext>
            </a:extLst>
          </p:cNvPr>
          <p:cNvSpPr>
            <a:spLocks noGrp="1"/>
          </p:cNvSpPr>
          <p:nvPr>
            <p:ph type="title"/>
          </p:nvPr>
        </p:nvSpPr>
        <p:spPr/>
        <p:txBody>
          <a:bodyPr/>
          <a:lstStyle/>
          <a:p>
            <a:r>
              <a:rPr lang="en-CN" dirty="0">
                <a:latin typeface="Times New Roman" panose="02020603050405020304" pitchFamily="18" charset="0"/>
                <a:cs typeface="Times New Roman" panose="02020603050405020304" pitchFamily="18" charset="0"/>
              </a:rPr>
              <a:t>Advantage &amp; Disadvantage</a:t>
            </a:r>
          </a:p>
        </p:txBody>
      </p:sp>
      <p:sp>
        <p:nvSpPr>
          <p:cNvPr id="3" name="Content Placeholder 2">
            <a:extLst>
              <a:ext uri="{FF2B5EF4-FFF2-40B4-BE49-F238E27FC236}">
                <a16:creationId xmlns:a16="http://schemas.microsoft.com/office/drawing/2014/main" id="{F57DFE94-B5DD-FE43-B82A-0CFA7E1BBFE7}"/>
              </a:ext>
            </a:extLst>
          </p:cNvPr>
          <p:cNvSpPr>
            <a:spLocks noGrp="1"/>
          </p:cNvSpPr>
          <p:nvPr>
            <p:ph idx="1"/>
          </p:nvPr>
        </p:nvSpPr>
        <p:spPr/>
        <p:txBody>
          <a:bodyPr/>
          <a:lstStyle/>
          <a:p>
            <a:r>
              <a:rPr lang="en-CN" b="1" dirty="0">
                <a:latin typeface="Times New Roman" panose="02020603050405020304" pitchFamily="18" charset="0"/>
                <a:cs typeface="Times New Roman" panose="02020603050405020304" pitchFamily="18" charset="0"/>
              </a:rPr>
              <a:t>Advantage</a:t>
            </a:r>
          </a:p>
          <a:p>
            <a:pPr marL="0" indent="0">
              <a:buNone/>
            </a:pPr>
            <a:r>
              <a:rPr lang="en-US" dirty="0">
                <a:latin typeface="Times New Roman" panose="02020603050405020304" pitchFamily="18" charset="0"/>
                <a:cs typeface="Times New Roman" panose="02020603050405020304" pitchFamily="18" charset="0"/>
              </a:rPr>
              <a:t>A major appeal of collaborative filtering is that it is domain free, yet it can address data aspects that are often elusive and difficult to profile using content filtering.</a:t>
            </a:r>
          </a:p>
          <a:p>
            <a:r>
              <a:rPr lang="en-US" b="1" dirty="0">
                <a:latin typeface="Times New Roman" panose="02020603050405020304" pitchFamily="18" charset="0"/>
                <a:cs typeface="Times New Roman" panose="02020603050405020304" pitchFamily="18" charset="0"/>
              </a:rPr>
              <a:t>Disadvantage</a:t>
            </a:r>
          </a:p>
          <a:p>
            <a:pPr marL="0" indent="0">
              <a:buNone/>
            </a:pPr>
            <a:r>
              <a:rPr lang="en-US" dirty="0">
                <a:latin typeface="Times New Roman" panose="02020603050405020304" pitchFamily="18" charset="0"/>
                <a:cs typeface="Times New Roman" panose="02020603050405020304" pitchFamily="18" charset="0"/>
              </a:rPr>
              <a:t>While generally more accurate than content-based techniques, collaborative filtering suffers from what is called the cold start problem, due to its inability to address the system’s new products and users. In this aspect, content filtering is superior.</a:t>
            </a:r>
            <a:endParaRPr lang="en-CN" dirty="0">
              <a:latin typeface="Times New Roman" panose="02020603050405020304" pitchFamily="18" charset="0"/>
              <a:cs typeface="Times New Roman" panose="02020603050405020304" pitchFamily="18" charset="0"/>
            </a:endParaRPr>
          </a:p>
          <a:p>
            <a:pPr marL="0" indent="0">
              <a:buNone/>
            </a:pPr>
            <a:endParaRPr lang="en-CN" dirty="0">
              <a:latin typeface="Times New Roman" panose="02020603050405020304" pitchFamily="18" charset="0"/>
              <a:cs typeface="Times New Roman" panose="02020603050405020304" pitchFamily="18" charset="0"/>
            </a:endParaRPr>
          </a:p>
          <a:p>
            <a:endParaRPr lang="en-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995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TotalTime>
  <Words>112</Words>
  <Application>Microsoft Macintosh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Collaborative Filtering</vt:lpstr>
      <vt:lpstr>Advantage &amp; Disadvantage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高 晴</dc:creator>
  <cp:lastModifiedBy>高 晴</cp:lastModifiedBy>
  <cp:revision>5</cp:revision>
  <dcterms:created xsi:type="dcterms:W3CDTF">2020-06-25T22:47:14Z</dcterms:created>
  <dcterms:modified xsi:type="dcterms:W3CDTF">2020-06-25T23:02:38Z</dcterms:modified>
</cp:coreProperties>
</file>