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87" r:id="rId7"/>
    <p:sldId id="262" r:id="rId8"/>
  </p:sldIdLst>
  <p:sldSz cx="9144000" cy="5143500" type="screen16x9"/>
  <p:notesSz cx="6858000" cy="9144000"/>
  <p:embeddedFontLst>
    <p:embeddedFont>
      <p:font typeface="Sniglet" panose="020B0604020202020204" charset="0"/>
      <p:regular r:id="rId10"/>
    </p:embeddedFont>
    <p:embeddedFont>
      <p:font typeface="Walter Turncoa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C523B-A461-4CF5-A1EC-5DFD6D84F808}">
  <a:tblStyle styleId="{8E5C523B-A461-4CF5-A1EC-5DFD6D84F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58" autoAdjust="0"/>
  </p:normalViewPr>
  <p:slideViewPr>
    <p:cSldViewPr snapToGrid="0">
      <p:cViewPr varScale="1">
        <p:scale>
          <a:sx n="114" d="100"/>
          <a:sy n="114" d="100"/>
        </p:scale>
        <p:origin x="15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>
              <a:buNone/>
            </a:pPr>
            <a:r>
              <a:rPr lang="en-US" dirty="0"/>
              <a:t>Cache() has default storage level of MEMORY_ONLY, persist() has various storage levels.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MEMORY_ONLY</a:t>
            </a:r>
          </a:p>
          <a:p>
            <a:pPr marL="139700" indent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MEMORY_AND_DISK,MEMORY_ONLY_SER,MEMORY_AND_DISK_SER,DISK_ONLY,MEMORY_ONLY_2 and MEMORY_AND_DISK_2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development stage</a:t>
            </a:r>
            <a:r>
              <a:rPr lang="zh-CN" altLang="en-US" dirty="0"/>
              <a:t>：</a:t>
            </a:r>
            <a:r>
              <a:rPr lang="en-US" altLang="zh-CN" dirty="0"/>
              <a:t>python, Production Stage: Scala  //Personal assumption, it’s would be great if anyone could help to confirm.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According to last week’s discussion, Matrix Factorization is to find </a:t>
            </a:r>
            <a:r>
              <a:rPr lang="en-US" b="1" dirty="0"/>
              <a:t>latent factors </a:t>
            </a:r>
            <a:r>
              <a:rPr lang="en-US" dirty="0"/>
              <a:t>that are not necessarily apparent in the data. Spark ALS is neither user based nor item based collaborative filtering, it’s finding the optimal representation of a user and a product matrix and accurately represent he original data set.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numBlocks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the number of blocks the users and items will be partitioned into in order to parallelize computation (defaults to 10).</a:t>
            </a:r>
          </a:p>
          <a:p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the number of latent factors in the model (defaults to 10).</a:t>
            </a:r>
          </a:p>
          <a:p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maxIter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the maximum number of iterations to run (defaults to 10).</a:t>
            </a:r>
          </a:p>
          <a:p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regParam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specifies the regularization parameter in ALS (defaults to 1.0).</a:t>
            </a:r>
          </a:p>
          <a:p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implicitPrefs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specifies whether to use the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explicit feedback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ALS variant or one adapted for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implicit feedback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data (defaults to false which means using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explicit feedback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alpha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 parameter applicable to the implicit feedback variant of ALS that governs the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confidence in preference observations (defaults to 1.0).</a:t>
            </a:r>
          </a:p>
          <a:p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nonnegative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specifies whether or not to use nonnegative constraints for least squares (defaults to false).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Cold-start strategy, current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options:”nan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zh-CN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C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drop”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21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CONFIDENTIAL - NOT FOR USE AND/OR DISTRIBUTION TO THE GENERAL PUBLIC</a:t>
            </a:r>
            <a:endParaRPr sz="800" b="1">
              <a:solidFill>
                <a:srgbClr val="FFFFFF"/>
              </a:solidFill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2.2.0/api/scala/index.html#org.apache.spark.ml.recommendation.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park.apache.org/docs/2.2.0/api/python/pyspark.ml.html#pyspark.ml.recommendation.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78223" y="160027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SPARK</a:t>
            </a:r>
            <a:r>
              <a:rPr lang="en" dirty="0"/>
              <a:t>    </a:t>
            </a:r>
            <a:r>
              <a:rPr lang="en-US" dirty="0"/>
              <a:t>ALS</a:t>
            </a:r>
            <a:endParaRPr dirty="0"/>
          </a:p>
        </p:txBody>
      </p:sp>
      <p:grpSp>
        <p:nvGrpSpPr>
          <p:cNvPr id="57" name="Google Shape;57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58" name="Google Shape;58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61" name="Google Shape;61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4578720" y="2687460"/>
            <a:ext cx="3886200" cy="10404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6;p11">
            <a:extLst>
              <a:ext uri="{FF2B5EF4-FFF2-40B4-BE49-F238E27FC236}">
                <a16:creationId xmlns:a16="http://schemas.microsoft.com/office/drawing/2014/main" id="{D75C0CA1-ADDE-4C36-9F99-AA0D2DFD81B4}"/>
              </a:ext>
            </a:extLst>
          </p:cNvPr>
          <p:cNvSpPr txBox="1">
            <a:spLocks/>
          </p:cNvSpPr>
          <p:nvPr/>
        </p:nvSpPr>
        <p:spPr>
          <a:xfrm>
            <a:off x="4419296" y="2842694"/>
            <a:ext cx="4149939" cy="71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</a:t>
            </a:r>
            <a:r>
              <a:rPr lang="en-US" dirty="0"/>
              <a:t>SPARK</a:t>
            </a:r>
            <a:endParaRPr dirty="0"/>
          </a:p>
        </p:txBody>
      </p:sp>
      <p:sp>
        <p:nvSpPr>
          <p:cNvPr id="71" name="Google Shape;71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859177" y="1441537"/>
            <a:ext cx="3429600" cy="268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Apache Spark is a unified analytics engine for </a:t>
            </a:r>
            <a:r>
              <a:rPr lang="en-US" sz="1600" u="sng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big data </a:t>
            </a: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processing, with built-in modules for </a:t>
            </a:r>
            <a:r>
              <a:rPr lang="en-US" sz="1600" u="sng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streaming</a:t>
            </a: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, SQL, machine learning and graph processing.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 Memory Computing: cache(),persist()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API: Scala, Java, Python, R, SQL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Storage: HDFS, Cloud (AWS, AZURE)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Columnar format Parquet format for better performance</a:t>
            </a:r>
            <a:endParaRPr sz="16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7" name="Google Shape;77;p12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78" name="Google Shape;78;p12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2" name="Google Shape;82;p1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3" name="Google Shape;83;p1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B8E4BCF-488E-4D21-BFC7-2F5F905C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78" y="1569035"/>
            <a:ext cx="2683949" cy="26839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als</a:t>
            </a:r>
            <a:endParaRPr sz="4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19865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/>
              <a:t>Alternating Least Square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Main function in Spark for Matrix Factorization</a:t>
            </a:r>
          </a:p>
        </p:txBody>
      </p:sp>
      <p:sp>
        <p:nvSpPr>
          <p:cNvPr id="90" name="Google Shape;90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799" y="890550"/>
            <a:ext cx="7772400" cy="9634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Sample Code</a:t>
            </a:r>
            <a:endParaRPr sz="32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4429386" y="1958301"/>
            <a:ext cx="4488111" cy="2874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Cache() for In-Memory Computing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Parameters: rank, </a:t>
            </a:r>
            <a:r>
              <a:rPr lang="en-US" dirty="0" err="1"/>
              <a:t>numIterations</a:t>
            </a: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659653" y="36776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AE1EF-387A-4C37-9889-0FFBFF56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1" y="2046303"/>
            <a:ext cx="3848100" cy="933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B0234B-2C72-49A2-A9C5-3ACFA5E2E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61" y="3209580"/>
            <a:ext cx="384810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5318619" y="1399800"/>
            <a:ext cx="3595625" cy="3373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Two Angles: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USER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PRODUCT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08" name="Google Shape;108;p15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BE35B33-D520-4109-B63A-BCD8034A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23" y="533671"/>
            <a:ext cx="3440211" cy="44545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799" y="890550"/>
            <a:ext cx="7772400" cy="880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2.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Parameters</a:t>
            </a:r>
            <a:endParaRPr sz="32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4429386" y="1958301"/>
            <a:ext cx="4488111" cy="2874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9" name="Google Shape;99;p14"/>
          <p:cNvSpPr/>
          <p:nvPr/>
        </p:nvSpPr>
        <p:spPr>
          <a:xfrm>
            <a:off x="3659654" y="36776"/>
            <a:ext cx="1801580" cy="1520685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98;p14">
            <a:extLst>
              <a:ext uri="{FF2B5EF4-FFF2-40B4-BE49-F238E27FC236}">
                <a16:creationId xmlns:a16="http://schemas.microsoft.com/office/drawing/2014/main" id="{05C4650D-BAA9-419C-8A7D-F1E3D4FA8408}"/>
              </a:ext>
            </a:extLst>
          </p:cNvPr>
          <p:cNvSpPr txBox="1">
            <a:spLocks/>
          </p:cNvSpPr>
          <p:nvPr/>
        </p:nvSpPr>
        <p:spPr>
          <a:xfrm>
            <a:off x="2709645" y="1557461"/>
            <a:ext cx="4488111" cy="287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numBlocks</a:t>
            </a:r>
            <a:r>
              <a:rPr lang="en-US" dirty="0"/>
              <a:t>: defaults 10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Rank: defaults 10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maxIter</a:t>
            </a:r>
            <a:r>
              <a:rPr lang="en-US" dirty="0"/>
              <a:t>: defaults 10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regParam</a:t>
            </a:r>
            <a:r>
              <a:rPr lang="en-US" dirty="0"/>
              <a:t>: defaults 1.0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implicitPrefs</a:t>
            </a:r>
            <a:r>
              <a:rPr lang="en-US" dirty="0"/>
              <a:t>: defaults false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alpha: defaults 1.0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nonnegative: defaults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Parameters: rank, </a:t>
            </a:r>
            <a:r>
              <a:rPr lang="en-US" dirty="0" err="1"/>
              <a:t>numIterations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1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Documentation</a:t>
            </a:r>
            <a:endParaRPr sz="6000"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4294967295"/>
          </p:nvPr>
        </p:nvSpPr>
        <p:spPr>
          <a:xfrm>
            <a:off x="2004000" y="3383108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hlinkClick r:id="rId3"/>
              </a:rPr>
              <a:t>SCALA</a:t>
            </a:r>
            <a:endParaRPr lang="en-US" sz="2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hlinkClick r:id="rId4"/>
              </a:rPr>
              <a:t>PYTHON</a:t>
            </a:r>
            <a:endParaRPr sz="2800" dirty="0"/>
          </a:p>
        </p:txBody>
      </p:sp>
      <p:grpSp>
        <p:nvGrpSpPr>
          <p:cNvPr id="138" name="Google Shape;138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39" name="Google Shape;139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42" name="Google Shape;142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45" name="Google Shape;145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50" name="Google Shape;150;p17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293</Words>
  <Application>Microsoft Office PowerPoint</Application>
  <PresentationFormat>On-screen Show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Walter Turncoat</vt:lpstr>
      <vt:lpstr>Sniglet</vt:lpstr>
      <vt:lpstr>Ursula template</vt:lpstr>
      <vt:lpstr>SPARK    ALS</vt:lpstr>
      <vt:lpstr>Instructions for SPARK</vt:lpstr>
      <vt:lpstr>als</vt:lpstr>
      <vt:lpstr>1. Sample Code</vt:lpstr>
      <vt:lpstr>PowerPoint Presentation</vt:lpstr>
      <vt:lpstr>2. Parameters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ALS</dc:title>
  <cp:lastModifiedBy>wzq</cp:lastModifiedBy>
  <cp:revision>16</cp:revision>
  <dcterms:modified xsi:type="dcterms:W3CDTF">2020-07-05T15:51:11Z</dcterms:modified>
</cp:coreProperties>
</file>