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9"/>
  </p:notesMasterIdLst>
  <p:sldIdLst>
    <p:sldId id="256" r:id="rId2"/>
    <p:sldId id="258" r:id="rId3"/>
    <p:sldId id="287" r:id="rId4"/>
    <p:sldId id="259" r:id="rId5"/>
    <p:sldId id="288" r:id="rId6"/>
    <p:sldId id="289" r:id="rId7"/>
    <p:sldId id="290" r:id="rId8"/>
  </p:sldIdLst>
  <p:sldSz cx="9144000" cy="5143500" type="screen16x9"/>
  <p:notesSz cx="6858000" cy="9144000"/>
  <p:embeddedFontLst>
    <p:embeddedFont>
      <p:font typeface="Sniglet" panose="020B0604020202020204" charset="0"/>
      <p:regular r:id="rId10"/>
    </p:embeddedFont>
    <p:embeddedFont>
      <p:font typeface="Walter Turncoat" panose="020B0604020202020204"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5C523B-A461-4CF5-A1EC-5DFD6D84F808}">
  <a:tblStyle styleId="{8E5C523B-A461-4CF5-A1EC-5DFD6D84F80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66" autoAdjust="0"/>
  </p:normalViewPr>
  <p:slideViewPr>
    <p:cSldViewPr snapToGrid="0">
      <p:cViewPr varScale="1">
        <p:scale>
          <a:sx n="94" d="100"/>
          <a:sy n="94" d="100"/>
        </p:scale>
        <p:origin x="113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Hash tag on Twitter, Hottest on Spotify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this engine, we could enhance the possibility of acceptance on the recommended items. Like, as a customer, I place my order on the recommended item below what I was exploring together. The benefit could be either getting higher customer satisfactory or getting higher income.</a:t>
            </a:r>
            <a:endParaRPr dirty="0"/>
          </a:p>
        </p:txBody>
      </p:sp>
    </p:spTree>
    <p:extLst>
      <p:ext uri="{BB962C8B-B14F-4D97-AF65-F5344CB8AC3E}">
        <p14:creationId xmlns:p14="http://schemas.microsoft.com/office/powerpoint/2010/main" val="21193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Item with higher popularity has higher possibility of acceptance. This is a rule of thumb not only for the digital marketing, traditional marking has been utilized it for really long time.</a:t>
            </a:r>
          </a:p>
          <a:p>
            <a:pPr marL="0" lvl="0" indent="0" algn="l" rtl="0">
              <a:spcBef>
                <a:spcPts val="0"/>
              </a:spcBef>
              <a:spcAft>
                <a:spcPts val="0"/>
              </a:spcAft>
              <a:buNone/>
            </a:pPr>
            <a:r>
              <a:rPr lang="en-US" dirty="0"/>
              <a:t>It’s won’t surprise that you assume the restaurant has a long waiting line is a good place to go.</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Simple and straight forward is another characteristic of popularity. That’s why traditional marking could use even without the computational power as today. With this character, we could implement this kind of engine easier, it’s won’t hard to explain to your business customer, right?</a:t>
            </a:r>
            <a:endParaRPr dirty="0"/>
          </a:p>
        </p:txBody>
      </p:sp>
    </p:spTree>
    <p:extLst>
      <p:ext uri="{BB962C8B-B14F-4D97-AF65-F5344CB8AC3E}">
        <p14:creationId xmlns:p14="http://schemas.microsoft.com/office/powerpoint/2010/main" val="597527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would take this character of popularity as the most important. No matter how fancy your engine or algorithm is, it’s built on popularity. Among the ocean of item on Amazon market, how could you notice one? It must won some attention, has popularity. Only when it purchased by a certain volume of customer, we could get the dimensions of its customers to analysis. Those customers characteristics and interrelationships are available for engines to built with. Or we could say, popularity give us more samples to lead us to the truly truth.</a:t>
            </a:r>
            <a:endParaRPr dirty="0"/>
          </a:p>
        </p:txBody>
      </p:sp>
    </p:spTree>
    <p:extLst>
      <p:ext uri="{BB962C8B-B14F-4D97-AF65-F5344CB8AC3E}">
        <p14:creationId xmlns:p14="http://schemas.microsoft.com/office/powerpoint/2010/main" val="74472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last but not the least, we have special scenario that we are lacking of customer profile. For example, a new customer. What should we suggest? Popularity engine is the best choice.</a:t>
            </a:r>
            <a:endParaRPr dirty="0"/>
          </a:p>
        </p:txBody>
      </p:sp>
    </p:spTree>
    <p:extLst>
      <p:ext uri="{BB962C8B-B14F-4D97-AF65-F5344CB8AC3E}">
        <p14:creationId xmlns:p14="http://schemas.microsoft.com/office/powerpoint/2010/main" val="250368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2" name="Google Shape;22;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3" name="Google Shape;23;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txBox="1"/>
          <p:nvPr/>
        </p:nvSpPr>
        <p:spPr>
          <a:xfrm>
            <a:off x="4798600" y="4832975"/>
            <a:ext cx="4264500" cy="310500"/>
          </a:xfrm>
          <a:prstGeom prst="rect">
            <a:avLst/>
          </a:prstGeom>
          <a:noFill/>
          <a:ln>
            <a:noFill/>
          </a:ln>
          <a:effectLst>
            <a:reflection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rgbClr val="FFFFFF"/>
                </a:solidFill>
              </a:rPr>
              <a:t>CONFIDENTIAL - NOT FOR USE AND/OR DISTRIBUTION TO THE GENERAL PUBLIC</a:t>
            </a:r>
            <a:endParaRPr sz="800" b="1">
              <a:solidFill>
                <a:srgbClr val="FFFFFF"/>
              </a:solidFill>
            </a:endParaRPr>
          </a:p>
        </p:txBody>
      </p:sp>
      <p:grpSp>
        <p:nvGrpSpPr>
          <p:cNvPr id="10" name="Google Shape;10;p1"/>
          <p:cNvGrpSpPr/>
          <p:nvPr/>
        </p:nvGrpSpPr>
        <p:grpSpPr>
          <a:xfrm>
            <a:off x="8201196" y="-12007"/>
            <a:ext cx="942899" cy="983683"/>
            <a:chOff x="898852" y="649900"/>
            <a:chExt cx="1052813" cy="1070850"/>
          </a:xfrm>
        </p:grpSpPr>
        <p:sp>
          <p:nvSpPr>
            <p:cNvPr id="11" name="Google Shape;11;p1"/>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Walter Turncoat"/>
                  <a:ea typeface="Walter Turncoat"/>
                  <a:cs typeface="Walter Turncoat"/>
                  <a:sym typeface="Walter Turncoat"/>
                </a:rPr>
                <a:t>S</a:t>
              </a:r>
              <a:endParaRPr sz="2600">
                <a:solidFill>
                  <a:srgbClr val="FFFFFF"/>
                </a:solidFill>
                <a:latin typeface="Walter Turncoat"/>
                <a:ea typeface="Walter Turncoat"/>
                <a:cs typeface="Walter Turncoat"/>
                <a:sym typeface="Walter Turncoat"/>
              </a:endParaRPr>
            </a:p>
          </p:txBody>
        </p:sp>
        <p:sp>
          <p:nvSpPr>
            <p:cNvPr id="15" name="Google Shape;15;p1"/>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Walter Turncoat"/>
                  <a:ea typeface="Walter Turncoat"/>
                  <a:cs typeface="Walter Turncoat"/>
                  <a:sym typeface="Walter Turncoat"/>
                </a:rPr>
                <a:t>L</a:t>
              </a:r>
              <a:endParaRPr sz="2600">
                <a:solidFill>
                  <a:srgbClr val="FFFFFF"/>
                </a:solidFill>
                <a:latin typeface="Walter Turncoat"/>
                <a:ea typeface="Walter Turncoat"/>
                <a:cs typeface="Walter Turncoat"/>
                <a:sym typeface="Walter Turncoat"/>
              </a:endParaRPr>
            </a:p>
          </p:txBody>
        </p:sp>
        <p:sp>
          <p:nvSpPr>
            <p:cNvPr id="16" name="Google Shape;16;p1"/>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Walter Turncoat"/>
                  <a:ea typeface="Walter Turncoat"/>
                  <a:cs typeface="Walter Turncoat"/>
                  <a:sym typeface="Walter Turncoat"/>
                </a:rPr>
                <a:t>X</a:t>
              </a:r>
              <a:endParaRPr sz="2600">
                <a:solidFill>
                  <a:srgbClr val="FFFFFF"/>
                </a:solidFill>
                <a:latin typeface="Walter Turncoat"/>
                <a:ea typeface="Walter Turncoat"/>
                <a:cs typeface="Walter Turncoat"/>
                <a:sym typeface="Walter Turncoat"/>
              </a:endParaRPr>
            </a:p>
          </p:txBody>
        </p:sp>
        <p:sp>
          <p:nvSpPr>
            <p:cNvPr id="17" name="Google Shape;17;p1"/>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FFFFFF"/>
                  </a:solidFill>
                  <a:latin typeface="Walter Turncoat"/>
                  <a:ea typeface="Walter Turncoat"/>
                  <a:cs typeface="Walter Turncoat"/>
                  <a:sym typeface="Walter Turncoat"/>
                </a:rPr>
                <a:t>D</a:t>
              </a:r>
              <a:endParaRPr sz="2600">
                <a:solidFill>
                  <a:srgbClr val="FFFFFF"/>
                </a:solidFill>
                <a:latin typeface="Walter Turncoat"/>
                <a:ea typeface="Walter Turncoat"/>
                <a:cs typeface="Walter Turncoat"/>
                <a:sym typeface="Walter Turncoat"/>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ctrTitle"/>
          </p:nvPr>
        </p:nvSpPr>
        <p:spPr>
          <a:xfrm>
            <a:off x="50006" y="1991812"/>
            <a:ext cx="9093994" cy="12664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POPULARITY in</a:t>
            </a:r>
            <a:br>
              <a:rPr lang="en-US" dirty="0"/>
            </a:br>
            <a:r>
              <a:rPr lang="en-US" dirty="0"/>
              <a:t>recommendation engine</a:t>
            </a:r>
            <a:endParaRPr dirty="0"/>
          </a:p>
        </p:txBody>
      </p:sp>
      <p:grpSp>
        <p:nvGrpSpPr>
          <p:cNvPr id="57" name="Google Shape;57;p11"/>
          <p:cNvGrpSpPr/>
          <p:nvPr/>
        </p:nvGrpSpPr>
        <p:grpSpPr>
          <a:xfrm rot="5156362">
            <a:off x="720814" y="2147163"/>
            <a:ext cx="1069686" cy="656133"/>
            <a:chOff x="238125" y="1918825"/>
            <a:chExt cx="1042450" cy="660400"/>
          </a:xfrm>
        </p:grpSpPr>
        <p:sp>
          <p:nvSpPr>
            <p:cNvPr id="58" name="Google Shape;58;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t>POPULARITY</a:t>
            </a:r>
            <a:endParaRPr sz="4800" dirty="0"/>
          </a:p>
        </p:txBody>
      </p:sp>
      <p:sp>
        <p:nvSpPr>
          <p:cNvPr id="89" name="Google Shape;89;p13"/>
          <p:cNvSpPr txBox="1">
            <a:spLocks noGrp="1"/>
          </p:cNvSpPr>
          <p:nvPr>
            <p:ph type="subTitle" idx="4294967295"/>
          </p:nvPr>
        </p:nvSpPr>
        <p:spPr>
          <a:xfrm>
            <a:off x="1275150" y="2376673"/>
            <a:ext cx="6593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US" sz="3600" dirty="0"/>
              <a:t>TRENDING</a:t>
            </a:r>
          </a:p>
          <a:p>
            <a:pPr marL="0" lvl="0" indent="0" algn="ctr" rtl="0">
              <a:spcBef>
                <a:spcPts val="600"/>
              </a:spcBef>
              <a:spcAft>
                <a:spcPts val="0"/>
              </a:spcAft>
              <a:buClr>
                <a:schemeClr val="dk1"/>
              </a:buClr>
              <a:buSzPts val="1100"/>
              <a:buFont typeface="Arial"/>
              <a:buNone/>
            </a:pPr>
            <a:r>
              <a:rPr lang="en-US" sz="3600" dirty="0"/>
              <a:t>LIKED MOST</a:t>
            </a:r>
            <a:endParaRPr sz="3600" dirty="0"/>
          </a:p>
        </p:txBody>
      </p:sp>
      <p:sp>
        <p:nvSpPr>
          <p:cNvPr id="90" name="Google Shape;90;p13"/>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idx="4294967295"/>
          </p:nvPr>
        </p:nvSpPr>
        <p:spPr>
          <a:xfrm>
            <a:off x="835819" y="1174581"/>
            <a:ext cx="7643812"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t>Recommendation engine</a:t>
            </a:r>
            <a:endParaRPr sz="4800" dirty="0"/>
          </a:p>
        </p:txBody>
      </p:sp>
      <p:sp>
        <p:nvSpPr>
          <p:cNvPr id="89" name="Google Shape;89;p13"/>
          <p:cNvSpPr txBox="1">
            <a:spLocks noGrp="1"/>
          </p:cNvSpPr>
          <p:nvPr>
            <p:ph type="subTitle" idx="4294967295"/>
          </p:nvPr>
        </p:nvSpPr>
        <p:spPr>
          <a:xfrm>
            <a:off x="1275150" y="2426575"/>
            <a:ext cx="6593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US" sz="3600" dirty="0"/>
              <a:t>PURPOSE</a:t>
            </a:r>
          </a:p>
          <a:p>
            <a:pPr marL="0" lvl="0" indent="0" algn="ctr" rtl="0">
              <a:spcBef>
                <a:spcPts val="600"/>
              </a:spcBef>
              <a:spcAft>
                <a:spcPts val="0"/>
              </a:spcAft>
              <a:buClr>
                <a:schemeClr val="dk1"/>
              </a:buClr>
              <a:buSzPts val="1100"/>
              <a:buFont typeface="Arial"/>
              <a:buNone/>
            </a:pPr>
            <a:r>
              <a:rPr lang="en-US" sz="3600" dirty="0"/>
              <a:t>Recommendation Accepted</a:t>
            </a:r>
            <a:endParaRPr sz="3600" dirty="0"/>
          </a:p>
        </p:txBody>
      </p:sp>
      <p:sp>
        <p:nvSpPr>
          <p:cNvPr id="90" name="Google Shape;90;p13"/>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29708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1.</a:t>
            </a: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US" dirty="0"/>
              <a:t>Enhance Acceptance</a:t>
            </a:r>
            <a:endParaRPr dirty="0"/>
          </a:p>
        </p:txBody>
      </p:sp>
      <p:sp>
        <p:nvSpPr>
          <p:cNvPr id="98" name="Google Shape;98;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99" name="Google Shape;99;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2.</a:t>
            </a: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US" dirty="0"/>
              <a:t>SIMPLE</a:t>
            </a:r>
            <a:endParaRPr dirty="0"/>
          </a:p>
        </p:txBody>
      </p:sp>
      <p:sp>
        <p:nvSpPr>
          <p:cNvPr id="98" name="Google Shape;98;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99" name="Google Shape;99;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75446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3.</a:t>
            </a: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US" dirty="0"/>
              <a:t>BASIC ELEMENT</a:t>
            </a:r>
            <a:endParaRPr dirty="0"/>
          </a:p>
        </p:txBody>
      </p:sp>
      <p:sp>
        <p:nvSpPr>
          <p:cNvPr id="98" name="Google Shape;98;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99" name="Google Shape;99;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9082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4.</a:t>
            </a: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US" dirty="0"/>
              <a:t>SPECIAL SCENARIO</a:t>
            </a:r>
            <a:endParaRPr dirty="0"/>
          </a:p>
        </p:txBody>
      </p:sp>
      <p:sp>
        <p:nvSpPr>
          <p:cNvPr id="98" name="Google Shape;98;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99" name="Google Shape;99;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581509001"/>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336</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Walter Turncoat</vt:lpstr>
      <vt:lpstr>Sniglet</vt:lpstr>
      <vt:lpstr>Arial</vt:lpstr>
      <vt:lpstr>Ursula template</vt:lpstr>
      <vt:lpstr>POPULARITY in recommendation engine</vt:lpstr>
      <vt:lpstr>POPULARITY</vt:lpstr>
      <vt:lpstr>Recommendation engine</vt:lpstr>
      <vt:lpstr>1.  Enhance Acceptance</vt:lpstr>
      <vt:lpstr>2.  SIMPLE</vt:lpstr>
      <vt:lpstr>3.  BASIC ELEMENT</vt:lpstr>
      <vt:lpstr>4.  SPECIAL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POPULARITY in recommendation engin</dc:title>
  <dc:creator>wzq</dc:creator>
  <cp:lastModifiedBy>wzq</cp:lastModifiedBy>
  <cp:revision>10</cp:revision>
  <dcterms:modified xsi:type="dcterms:W3CDTF">2020-06-28T17:35:27Z</dcterms:modified>
</cp:coreProperties>
</file>