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2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C636DF7-7457-4340-9B8D-1067E26553C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F5C79C-CF1D-4F6A-A579-002AAA860B6F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B3EFEA-D4FE-48CA-8383-846AFAF4C7D3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5444E3-3576-48D4-998E-01EBF3AC567C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x476 Project 1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&lt;name&gt;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&lt;GT email&gt;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&lt;GT username&gt;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&lt;GTID&gt;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Cat + Dog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Motorcycle + Bicycle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Plane + Bird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Einstein + Marilyn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Submarine + Fish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1 vs. Part 2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&lt;Compare the run-times of Parts 1 and 2 here, as calculated in proj1.ipynb. What can you say about the two methods?&gt;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&lt;Provide a screenshot of the results when you run `</a:t>
            </a:r>
            <a:r>
              <a:rPr lang="en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pytest</a:t>
            </a: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" spc="-1" dirty="0">
                <a:solidFill>
                  <a:srgbClr val="595959"/>
                </a:solidFill>
                <a:latin typeface="Arial"/>
                <a:ea typeface="Arial"/>
              </a:rPr>
              <a:t>proj1_unit_tests/</a:t>
            </a: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` in proj1_</a:t>
            </a: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code folder on your final code implementation (note: we will re-run these tests).&gt;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what you have learned in this project. Consider questions like how varying the cutoff standard deviation value or swapping images within a pair influences the resulting hybrid image. Feel free to include any challenges you ran into.&gt;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335357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Note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5C869-1904-4218-A34E-AD8BC3365A81}"/>
              </a:ext>
            </a:extLst>
          </p:cNvPr>
          <p:cNvSpPr txBox="1"/>
          <p:nvPr/>
        </p:nvSpPr>
        <p:spPr>
          <a:xfrm>
            <a:off x="2027797" y="1971585"/>
            <a:ext cx="508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slide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REQUIRED</a:t>
            </a:r>
            <a:r>
              <a:rPr lang="en-US" sz="2400" dirty="0"/>
              <a:t> for </a:t>
            </a:r>
            <a:r>
              <a:rPr lang="en-US" sz="2400" b="1" dirty="0"/>
              <a:t>6476</a:t>
            </a:r>
            <a:r>
              <a:rPr lang="en-US" sz="2400" dirty="0"/>
              <a:t>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 credits for </a:t>
            </a:r>
            <a:r>
              <a:rPr lang="en-US" sz="2400" b="1" dirty="0"/>
              <a:t>4476</a:t>
            </a:r>
            <a:r>
              <a:rPr lang="en-US" sz="2400" dirty="0"/>
              <a:t> students.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Image Filtering using DFT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the DFT filtered 6a_dog.bmp from proj1.ipynb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Describe your implementation in words.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335357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Note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5C869-1904-4218-A34E-AD8BC3365A81}"/>
              </a:ext>
            </a:extLst>
          </p:cNvPr>
          <p:cNvSpPr txBox="1"/>
          <p:nvPr/>
        </p:nvSpPr>
        <p:spPr>
          <a:xfrm>
            <a:off x="2027797" y="1971585"/>
            <a:ext cx="508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slide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 credit for </a:t>
            </a:r>
            <a:r>
              <a:rPr lang="en-US" sz="2400" b="1" dirty="0"/>
              <a:t>ALL</a:t>
            </a:r>
            <a:r>
              <a:rPr lang="en-US" sz="2400" dirty="0"/>
              <a:t> (4476+6476)</a:t>
            </a:r>
          </a:p>
        </p:txBody>
      </p:sp>
    </p:spTree>
    <p:extLst>
      <p:ext uri="{BB962C8B-B14F-4D97-AF65-F5344CB8AC3E}">
        <p14:creationId xmlns:p14="http://schemas.microsoft.com/office/powerpoint/2010/main" val="111776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Add some cool hybrid images!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1: 1D Filter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9520" y="1097280"/>
            <a:ext cx="8571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the low-pass filter from proj1.ipynb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1: 1D Filter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filtered combined signal from proj1.ipynb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Describe your implementation in words and reflect on the checkpoint questions.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the 2D Gaussian kernel from proj1.ipynb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your implementation of my_imfilter() in words.&gt;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Identity filter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identity filter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Small blur with a box filter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box filter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Sobel filter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Sobel filter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Discrete Laplacian filter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discrete Laplacian filter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your implementation of create_hybrid_image() here.&gt;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Cat + Dog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Motorcycle + Bicycle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Plane + Bird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Einstein + Marilyn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Submarine + Fish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625</Words>
  <Application>Microsoft Office PowerPoint</Application>
  <PresentationFormat>On-screen Show (16:9)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dc:subject/>
  <dc:creator/>
  <dc:description/>
  <cp:lastModifiedBy>Junyan Mao</cp:lastModifiedBy>
  <cp:revision>7</cp:revision>
  <dcterms:modified xsi:type="dcterms:W3CDTF">2021-09-04T19:28:56Z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