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7"/>
  </p:notesMasterIdLst>
  <p:sldIdLst>
    <p:sldId id="256" r:id="rId3"/>
    <p:sldId id="257" r:id="rId4"/>
    <p:sldId id="258" r:id="rId5"/>
    <p:sldId id="270" r:id="rId6"/>
    <p:sldId id="259" r:id="rId7"/>
    <p:sldId id="260" r:id="rId8"/>
    <p:sldId id="261" r:id="rId9"/>
    <p:sldId id="262" r:id="rId10"/>
    <p:sldId id="266" r:id="rId11"/>
    <p:sldId id="269" r:id="rId12"/>
    <p:sldId id="274" r:id="rId13"/>
    <p:sldId id="273" r:id="rId14"/>
    <p:sldId id="265" r:id="rId15"/>
    <p:sldId id="267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34459F68-5BAD-4F7D-93E6-5860BD2BF6B1}">
          <p14:sldIdLst>
            <p14:sldId id="256"/>
            <p14:sldId id="257"/>
            <p14:sldId id="258"/>
            <p14:sldId id="270"/>
            <p14:sldId id="259"/>
          </p14:sldIdLst>
        </p14:section>
        <p14:section name="Untitled Section" id="{BF37DAD2-2634-4262-A3C6-141F4B15A6AC}">
          <p14:sldIdLst>
            <p14:sldId id="260"/>
            <p14:sldId id="261"/>
            <p14:sldId id="262"/>
            <p14:sldId id="266"/>
            <p14:sldId id="269"/>
            <p14:sldId id="274"/>
            <p14:sldId id="273"/>
            <p14:sldId id="265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accd9c623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baccd9c623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accd9c623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baccd9c623_2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accd9c62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accd9c62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400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accd9c62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accd9c62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accd9c62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accd9c62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accd9c6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accd9c6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accd9c62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accd9c62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14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accd9c62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accd9c62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accd9c623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baccd9c623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accd9c62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accd9c62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accd9c62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accd9c62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accd9c62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accd9c62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311708" y="2304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dirty="0"/>
              <a:t>CS x476 Project 4</a:t>
            </a:r>
            <a:endParaRPr dirty="0"/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1"/>
          </p:nvPr>
        </p:nvSpPr>
        <p:spPr>
          <a:xfrm>
            <a:off x="311700" y="2320025"/>
            <a:ext cx="8520600" cy="17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[name]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[GT email]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[GT username]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[GTID]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Part 2: SIFT feature descriptor</a:t>
            </a:r>
            <a:endParaRPr dirty="0"/>
          </a:p>
        </p:txBody>
      </p:sp>
      <p:sp>
        <p:nvSpPr>
          <p:cNvPr id="188" name="Google Shape;188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[Why aren't our version of SIFT features rotation- or scale-invariant? What would you have to do to make them so?]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14249-89A3-41B2-8EB4-15B6FABD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Part 2: SIFT feature descriptor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90A5D-8567-49F3-9663-6A7AC9ADEA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dirty="0"/>
              <a:t>[Why are SIFT features better descriptors than simplying </a:t>
            </a:r>
            <a:r>
              <a:rPr lang="en-US" dirty="0"/>
              <a:t>normalizing image intensities in a local window</a:t>
            </a:r>
            <a:r>
              <a:rPr lang="en" dirty="0"/>
              <a:t>?]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02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3: Feature matching</a:t>
            </a:r>
            <a:endParaRPr/>
          </a:p>
        </p:txBody>
      </p:sp>
      <p:sp>
        <p:nvSpPr>
          <p:cNvPr id="160" name="Google Shape;160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[insert visualization of matches for Klaus image pair here with </a:t>
            </a:r>
            <a:r>
              <a:rPr lang="en-US" dirty="0" err="1"/>
              <a:t>num_pts_to_visualize</a:t>
            </a:r>
            <a:r>
              <a:rPr lang="en-US" dirty="0"/>
              <a:t> = 30</a:t>
            </a:r>
            <a:r>
              <a:rPr lang="en" dirty="0"/>
              <a:t>]</a:t>
            </a:r>
            <a:endParaRPr dirty="0"/>
          </a:p>
        </p:txBody>
      </p:sp>
      <p:sp>
        <p:nvSpPr>
          <p:cNvPr id="161" name="Google Shape;161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[insert visualization of matches for CRC image pair here with </a:t>
            </a:r>
            <a:r>
              <a:rPr lang="en-US" dirty="0" err="1"/>
              <a:t>num_pts_to_visualize</a:t>
            </a:r>
            <a:r>
              <a:rPr lang="en-US" dirty="0"/>
              <a:t> = 30]</a:t>
            </a:r>
          </a:p>
        </p:txBody>
      </p:sp>
    </p:spTree>
    <p:extLst>
      <p:ext uri="{BB962C8B-B14F-4D97-AF65-F5344CB8AC3E}">
        <p14:creationId xmlns:p14="http://schemas.microsoft.com/office/powerpoint/2010/main" val="4244105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3: Feature matching</a:t>
            </a:r>
            <a:endParaRPr/>
          </a:p>
        </p:txBody>
      </p:sp>
      <p:sp>
        <p:nvSpPr>
          <p:cNvPr id="161" name="Google Shape;161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[Look at some of the mismatched features in your picture. Why might this have occurred?]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200FE-3AC5-46BC-8F60-F3F69F6F19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[Describe your implementation of feature matching here]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4: SIFT </a:t>
            </a:r>
            <a:r>
              <a:rPr lang="en"/>
              <a:t>feature descriptor (Extra Credit)</a:t>
            </a:r>
            <a:endParaRPr dirty="0"/>
          </a:p>
        </p:txBody>
      </p:sp>
      <p:sp>
        <p:nvSpPr>
          <p:cNvPr id="174" name="Google Shape;17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[insert visualization of matches for your own image pair here]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5" name="Google Shape;175;p3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What makes our feature matching pipeline work well or poorly for your image pair?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Harris corner detector</a:t>
            </a:r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[insert visualization of \sqrt(I</a:t>
            </a:r>
            <a:r>
              <a:rPr lang="en" baseline="-25000" dirty="0"/>
              <a:t>x</a:t>
            </a:r>
            <a:r>
              <a:rPr lang="en" baseline="30000" dirty="0"/>
              <a:t>2</a:t>
            </a:r>
            <a:r>
              <a:rPr lang="en" dirty="0"/>
              <a:t> + I</a:t>
            </a:r>
            <a:r>
              <a:rPr lang="en" baseline="-25000" dirty="0"/>
              <a:t>y</a:t>
            </a:r>
            <a:r>
              <a:rPr lang="en" baseline="30000" dirty="0"/>
              <a:t>2</a:t>
            </a:r>
            <a:r>
              <a:rPr lang="en" dirty="0"/>
              <a:t>) for Klaus image pair from proj2.ipynb here]</a:t>
            </a:r>
            <a:endParaRPr dirty="0"/>
          </a:p>
        </p:txBody>
      </p:sp>
      <p:sp>
        <p:nvSpPr>
          <p:cNvPr id="107" name="Google Shape;107;p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[Which areas have highest magnitude? Why?]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CC2BA3-9334-42E7-AFAC-54D49D0EF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27" y="2054037"/>
            <a:ext cx="4461062" cy="223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1: Harris corner detector</a:t>
            </a:r>
            <a:endParaRPr dirty="0"/>
          </a:p>
        </p:txBody>
      </p:sp>
      <p:sp>
        <p:nvSpPr>
          <p:cNvPr id="113" name="Google Shape;113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[insert visualization of I</a:t>
            </a:r>
            <a:r>
              <a:rPr lang="en" baseline="-25000" dirty="0"/>
              <a:t>x</a:t>
            </a:r>
            <a:r>
              <a:rPr lang="en" dirty="0"/>
              <a:t>, I</a:t>
            </a:r>
            <a:r>
              <a:rPr lang="en" baseline="-25000" dirty="0"/>
              <a:t>y</a:t>
            </a:r>
            <a:r>
              <a:rPr lang="en" dirty="0"/>
              <a:t>, s</a:t>
            </a:r>
            <a:r>
              <a:rPr lang="en" baseline="-25000" dirty="0"/>
              <a:t>x</a:t>
            </a:r>
            <a:r>
              <a:rPr lang="en" baseline="30000" dirty="0"/>
              <a:t>2</a:t>
            </a:r>
            <a:r>
              <a:rPr lang="en" dirty="0"/>
              <a:t>, s</a:t>
            </a:r>
            <a:r>
              <a:rPr lang="en" baseline="-25000" dirty="0"/>
              <a:t>y</a:t>
            </a:r>
            <a:r>
              <a:rPr lang="en" baseline="30000" dirty="0"/>
              <a:t>2</a:t>
            </a:r>
            <a:r>
              <a:rPr lang="en" dirty="0"/>
              <a:t>, s</a:t>
            </a:r>
            <a:r>
              <a:rPr lang="en" baseline="-25000" dirty="0"/>
              <a:t>x</a:t>
            </a:r>
            <a:r>
              <a:rPr lang="en" dirty="0"/>
              <a:t>s</a:t>
            </a:r>
            <a:r>
              <a:rPr lang="en" baseline="-25000" dirty="0"/>
              <a:t>y</a:t>
            </a:r>
            <a:r>
              <a:rPr lang="en" dirty="0"/>
              <a:t> for Notre Dame image pair from proj2.ipynb here]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3DD2-6987-4A05-8F73-33D3A8B8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Part 1: Harris corner detector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41A68-E856-486A-A851-E88C3ADB8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7722918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[Describe your implementation of generating the Harris </a:t>
            </a:r>
            <a:r>
              <a:rPr lang="en-US" dirty="0" err="1"/>
              <a:t>cornerness</a:t>
            </a:r>
            <a:r>
              <a:rPr lang="en-US" dirty="0"/>
              <a:t> score response map]</a:t>
            </a:r>
          </a:p>
        </p:txBody>
      </p:sp>
    </p:spTree>
    <p:extLst>
      <p:ext uri="{BB962C8B-B14F-4D97-AF65-F5344CB8AC3E}">
        <p14:creationId xmlns:p14="http://schemas.microsoft.com/office/powerpoint/2010/main" val="550641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1: Harris corner detector</a:t>
            </a:r>
            <a:endParaRPr dirty="0"/>
          </a:p>
        </p:txBody>
      </p:sp>
      <p:sp>
        <p:nvSpPr>
          <p:cNvPr id="119" name="Google Shape;119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[insert visualization of corner response map of CRC image from proj2.ipynb here]</a:t>
            </a:r>
            <a:endParaRPr dirty="0"/>
          </a:p>
        </p:txBody>
      </p:sp>
      <p:sp>
        <p:nvSpPr>
          <p:cNvPr id="120" name="Google Shape;120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[Are gradient features invariant to both additive shifts (brightness) and multiplicative gain (contrast)? Why or why not?]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90173F-EB63-401B-94C6-6B6409787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4379"/>
            <a:ext cx="4716556" cy="235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Part 1: Harris corner detector</a:t>
            </a:r>
            <a:endParaRPr/>
          </a:p>
        </p:txBody>
      </p:sp>
      <p:sp>
        <p:nvSpPr>
          <p:cNvPr id="126" name="Google Shape;12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 dirty="0"/>
              <a:t>[insert visualization of CRC interest points from proj2.ipynb here]</a:t>
            </a:r>
            <a:endParaRPr dirty="0"/>
          </a:p>
        </p:txBody>
      </p:sp>
      <p:sp>
        <p:nvSpPr>
          <p:cNvPr id="127" name="Google Shape;127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[insert visualization of Klaus interest points from proj2.ipynb here]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7843988-51C2-4994-87B5-2EE1B5D30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5700"/>
            <a:ext cx="508635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Harris corner detector</a:t>
            </a:r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body" idx="2"/>
          </p:nvPr>
        </p:nvSpPr>
        <p:spPr>
          <a:xfrm>
            <a:off x="402336" y="1152475"/>
            <a:ext cx="842996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[What are the advantages and disadvantages of using maxpooling for non-maximum suppression (NMS)?]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Harris corner detector</a:t>
            </a:r>
            <a:endParaRPr/>
          </a:p>
        </p:txBody>
      </p:sp>
      <p:sp>
        <p:nvSpPr>
          <p:cNvPr id="140" name="Google Shape;140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[What is your intuition behind what makes the Harris corner detector effective?]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2: SIFT feature descriptor</a:t>
            </a:r>
            <a:endParaRPr dirty="0"/>
          </a:p>
        </p:txBody>
      </p:sp>
      <p:sp>
        <p:nvSpPr>
          <p:cNvPr id="167" name="Google Shape;167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[insert visualization of SIFT feature descriptor from proj2.ipynb here]</a:t>
            </a:r>
            <a:endParaRPr dirty="0"/>
          </a:p>
        </p:txBody>
      </p:sp>
      <p:sp>
        <p:nvSpPr>
          <p:cNvPr id="7" name="Google Shape;181;p37">
            <a:extLst>
              <a:ext uri="{FF2B5EF4-FFF2-40B4-BE49-F238E27FC236}">
                <a16:creationId xmlns:a16="http://schemas.microsoft.com/office/drawing/2014/main" id="{0CCD705D-87D0-4974-8127-08775B934A88}"/>
              </a:ext>
            </a:extLst>
          </p:cNvPr>
          <p:cNvSpPr txBox="1">
            <a:spLocks/>
          </p:cNvSpPr>
          <p:nvPr/>
        </p:nvSpPr>
        <p:spPr>
          <a:xfrm>
            <a:off x="45720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/>
              <a:t>[Describe your implementation of SIFT feature descriptors here]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419</Words>
  <Application>Microsoft Office PowerPoint</Application>
  <PresentationFormat>On-screen Show (16:9)</PresentationFormat>
  <Paragraphs>46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Simple Light</vt:lpstr>
      <vt:lpstr>Simple Light</vt:lpstr>
      <vt:lpstr>CS x476 Project 4</vt:lpstr>
      <vt:lpstr>Part 1: Harris corner detector</vt:lpstr>
      <vt:lpstr>Part 1: Harris corner detector</vt:lpstr>
      <vt:lpstr>Part 1: Harris corner detector</vt:lpstr>
      <vt:lpstr>Part 1: Harris corner detector</vt:lpstr>
      <vt:lpstr>Part 1: Harris corner detector</vt:lpstr>
      <vt:lpstr>Part 1: Harris corner detector</vt:lpstr>
      <vt:lpstr>Part 1: Harris corner detector</vt:lpstr>
      <vt:lpstr>Part 2: SIFT feature descriptor</vt:lpstr>
      <vt:lpstr>Part 2: SIFT feature descriptor</vt:lpstr>
      <vt:lpstr>Part 2: SIFT feature descriptor</vt:lpstr>
      <vt:lpstr>Part 3: Feature matching</vt:lpstr>
      <vt:lpstr>Part 3: Feature matching</vt:lpstr>
      <vt:lpstr>Part 4: SIFT feature descriptor (Extra Credit)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6476 Project 2</dc:title>
  <cp:lastModifiedBy>Hosangadi, Nikith M</cp:lastModifiedBy>
  <cp:revision>6</cp:revision>
  <dcterms:modified xsi:type="dcterms:W3CDTF">2021-10-27T00:40:29Z</dcterms:modified>
</cp:coreProperties>
</file>