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69" r:id="rId4"/>
    <p:sldId id="257" r:id="rId5"/>
    <p:sldId id="279" r:id="rId6"/>
    <p:sldId id="274" r:id="rId7"/>
    <p:sldId id="278" r:id="rId8"/>
    <p:sldId id="277" r:id="rId9"/>
    <p:sldId id="258" r:id="rId10"/>
    <p:sldId id="280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94694"/>
  </p:normalViewPr>
  <p:slideViewPr>
    <p:cSldViewPr snapToGrid="0">
      <p:cViewPr varScale="1">
        <p:scale>
          <a:sx n="161" d="100"/>
          <a:sy n="161" d="100"/>
        </p:scale>
        <p:origin x="52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7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2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4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1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2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x476</a:t>
            </a:r>
            <a:br>
              <a:rPr lang="en" dirty="0"/>
            </a:br>
            <a:r>
              <a:rPr lang="en" dirty="0"/>
              <a:t> Project 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Name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GT Email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GT ID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d</a:t>
            </a:r>
            <a:r>
              <a:rPr lang="en" b="1" dirty="0"/>
              <a:t>: </a:t>
            </a:r>
            <a:r>
              <a:rPr lang="en-US" b="1" dirty="0"/>
              <a:t>Point Operations. Place the resulting image after applying the created mask onto the fish image.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5804-89FD-4E18-9276-F19ECD5F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72755"/>
          </a:xfrm>
        </p:spPr>
        <p:txBody>
          <a:bodyPr/>
          <a:lstStyle/>
          <a:p>
            <a:r>
              <a:rPr lang="en-US" sz="2000" dirty="0"/>
              <a:t>Extra Question: Give a brief description on how easy was for you to setup the environment and start working on the project. Is there something you found difficult during the setup of the project?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5898D-97B0-4E50-B6C0-10A4C20F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7779"/>
            <a:ext cx="8098292" cy="30510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&lt;Text solution here&gt;</a:t>
            </a:r>
          </a:p>
        </p:txBody>
      </p:sp>
    </p:spTree>
    <p:extLst>
      <p:ext uri="{BB962C8B-B14F-4D97-AF65-F5344CB8AC3E}">
        <p14:creationId xmlns:p14="http://schemas.microsoft.com/office/powerpoint/2010/main" val="30053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E193-4EC4-4B42-BDB3-2C1FD65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52277-DCB3-414F-A202-F46E1D52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 format or add pages. If you do, you might not receive full score</a:t>
            </a:r>
          </a:p>
          <a:p>
            <a:r>
              <a:rPr lang="en-US" dirty="0"/>
              <a:t>Images: When placing images or plots, do it at the size of the given box marked in red.</a:t>
            </a:r>
          </a:p>
          <a:p>
            <a:r>
              <a:rPr lang="en-US" dirty="0"/>
              <a:t>All the red text highlights where you need to fill with an answer.</a:t>
            </a:r>
          </a:p>
          <a:p>
            <a:r>
              <a:rPr lang="en-US" dirty="0"/>
              <a:t>Submit a pdf to </a:t>
            </a:r>
            <a:r>
              <a:rPr lang="en-US" dirty="0" err="1"/>
              <a:t>Gradescope</a:t>
            </a:r>
            <a:r>
              <a:rPr lang="en-US" dirty="0"/>
              <a:t>, to the assignment “Project 0 – Report”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Introduction to Vectors and Matrices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b</a:t>
            </a:r>
            <a:r>
              <a:rPr lang="en" b="1" dirty="0"/>
              <a:t>: Tensor </a:t>
            </a:r>
            <a:r>
              <a:rPr lang="en" b="1" dirty="0" err="1"/>
              <a:t>multip</a:t>
            </a:r>
            <a:r>
              <a:rPr lang="en-US" b="1" dirty="0"/>
              <a:t>l</a:t>
            </a:r>
            <a:r>
              <a:rPr lang="en" b="1" dirty="0" err="1"/>
              <a:t>ication</a:t>
            </a:r>
            <a:r>
              <a:rPr lang="en" b="1" dirty="0"/>
              <a:t>. </a:t>
            </a:r>
            <a:r>
              <a:rPr lang="en-US" b="1" dirty="0"/>
              <a:t>What happens when you perform matrix multiplication on a 2x3 matrix with a row-vector of size 3?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&lt;Text solution here&gt;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After applying the vector transpose, what is the dimension of the resulting vector? (replace the values for ‘a’ and ‘b’)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Size = </a:t>
            </a:r>
            <a:r>
              <a:rPr lang="en-US" dirty="0" err="1"/>
              <a:t>torch.size</a:t>
            </a:r>
            <a:r>
              <a:rPr lang="en-US" dirty="0"/>
              <a:t>([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/>
              <a:t>])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7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Working with images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909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a</a:t>
            </a:r>
            <a:r>
              <a:rPr lang="en" b="1" dirty="0"/>
              <a:t>: Cropping images. What special indexing (</a:t>
            </a:r>
            <a:r>
              <a:rPr lang="en" b="1" dirty="0" err="1"/>
              <a:t>sl</a:t>
            </a:r>
            <a:r>
              <a:rPr lang="en-US" b="1" dirty="0" err="1"/>
              <a:t>ic</a:t>
            </a:r>
            <a:r>
              <a:rPr lang="en" b="1" dirty="0" err="1"/>
              <a:t>ing</a:t>
            </a:r>
            <a:r>
              <a:rPr lang="en" b="1" dirty="0"/>
              <a:t>) values </a:t>
            </a:r>
            <a:r>
              <a:rPr lang="en-US" b="1" dirty="0"/>
              <a:t>would you have to use to crop a tight bounding box around the fish like the image below?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Cropped_image</a:t>
            </a:r>
            <a:r>
              <a:rPr lang="en-US" dirty="0"/>
              <a:t> = </a:t>
            </a:r>
            <a:r>
              <a:rPr lang="en-US" dirty="0" err="1"/>
              <a:t>im</a:t>
            </a:r>
            <a:r>
              <a:rPr lang="en-US" dirty="0"/>
              <a:t>[</a:t>
            </a:r>
            <a:r>
              <a:rPr lang="en-US" dirty="0" err="1">
                <a:solidFill>
                  <a:srgbClr val="FF0000"/>
                </a:solidFill>
              </a:rPr>
              <a:t>a:b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c:d</a:t>
            </a:r>
            <a:r>
              <a:rPr lang="en-US" dirty="0"/>
              <a:t>, :]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3A9AE-5FBA-6342-AFEB-78FC1021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8389"/>
            <a:ext cx="44704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b</a:t>
            </a:r>
            <a:r>
              <a:rPr lang="en" b="1" dirty="0"/>
              <a:t>: Stacking gray images to form colored images. What happens when you try to stack the R,G,B channels in the incorrect order (i.e. G-R-B, B-G-R, R-B-G, </a:t>
            </a:r>
            <a:r>
              <a:rPr lang="en" b="1" dirty="0" err="1"/>
              <a:t>etc</a:t>
            </a:r>
            <a:r>
              <a:rPr lang="en" b="1" dirty="0"/>
              <a:t>…)?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&lt;Text solution here&gt;</a:t>
            </a:r>
          </a:p>
        </p:txBody>
      </p:sp>
    </p:spTree>
    <p:extLst>
      <p:ext uri="{BB962C8B-B14F-4D97-AF65-F5344CB8AC3E}">
        <p14:creationId xmlns:p14="http://schemas.microsoft.com/office/powerpoint/2010/main" val="8174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Concatenation of images. Place the result for the image concatenation.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360</Words>
  <Application>Microsoft Macintosh PowerPoint</Application>
  <PresentationFormat>On-screen Show (16:9)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x476  Project 0</vt:lpstr>
      <vt:lpstr>Instructions</vt:lpstr>
      <vt:lpstr>Part 1: Introduction to Vectors and Matrices</vt:lpstr>
      <vt:lpstr>PowerPoint Presentation</vt:lpstr>
      <vt:lpstr>PowerPoint Presentation</vt:lpstr>
      <vt:lpstr>Part 2: Working with images</vt:lpstr>
      <vt:lpstr>PowerPoint Presentation</vt:lpstr>
      <vt:lpstr>PowerPoint Presentation</vt:lpstr>
      <vt:lpstr>PowerPoint Presentation</vt:lpstr>
      <vt:lpstr>PowerPoint Presentation</vt:lpstr>
      <vt:lpstr>Extra Question: Give a brief description on how easy was for you to setup the environment and start working on the project. Is there something you found difficult during the setup of the project?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Gatewood, Heyley</cp:lastModifiedBy>
  <cp:revision>31</cp:revision>
  <dcterms:modified xsi:type="dcterms:W3CDTF">2021-08-24T16:49:51Z</dcterms:modified>
</cp:coreProperties>
</file>