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6" r:id="rId11"/>
    <p:sldId id="269" r:id="rId12"/>
    <p:sldId id="274" r:id="rId13"/>
    <p:sldId id="273" r:id="rId14"/>
    <p:sldId id="265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4459F68-5BAD-4F7D-93E6-5860BD2BF6B1}">
          <p14:sldIdLst>
            <p14:sldId id="256"/>
            <p14:sldId id="257"/>
            <p14:sldId id="258"/>
            <p14:sldId id="270"/>
            <p14:sldId id="259"/>
          </p14:sldIdLst>
        </p14:section>
        <p14:section name="Untitled Section" id="{BF37DAD2-2634-4262-A3C6-141F4B15A6AC}">
          <p14:sldIdLst>
            <p14:sldId id="260"/>
            <p14:sldId id="261"/>
            <p14:sldId id="262"/>
            <p14:sldId id="266"/>
            <p14:sldId id="269"/>
            <p14:sldId id="274"/>
            <p14:sldId id="273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31"/>
  </p:normalViewPr>
  <p:slideViewPr>
    <p:cSldViewPr snapToGrid="0">
      <p:cViewPr varScale="1">
        <p:scale>
          <a:sx n="208" d="100"/>
          <a:sy n="208" d="100"/>
        </p:scale>
        <p:origin x="192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accd9c623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baccd9c623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accd9c623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baccd9c623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accd9c62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accd9c62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400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accd9c62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accd9c62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accd9c62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accd9c62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accd9c6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accd9c6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accd9c6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accd9c6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1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ccd9c6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accd9c6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accd9c623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baccd9c623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accd9c62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accd9c62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accd9c62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accd9c62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accd9c62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accd9c62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x476 Project 4</a:t>
            </a:r>
            <a:endParaRPr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Aaron Lopes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alopes7@gatech.edu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alopes7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903407727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Part 2: SIFT feature descriptor</a:t>
            </a:r>
            <a:endParaRPr dirty="0"/>
          </a:p>
        </p:txBody>
      </p:sp>
      <p:sp>
        <p:nvSpPr>
          <p:cNvPr id="188" name="Google Shape;18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[Why aren't our version of SIFT features rotation- or scale-invariant? What would you have to do to make them so?]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4249-89A3-41B2-8EB4-15B6FABD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Part 2: SIFT feature descriptor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90A5D-8567-49F3-9663-6A7AC9ADE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dirty="0"/>
              <a:t>[Why are SIFT features better descriptors than simplying </a:t>
            </a:r>
            <a:r>
              <a:rPr lang="en-US" dirty="0"/>
              <a:t>normalizing image intensities in a local window</a:t>
            </a:r>
            <a:r>
              <a:rPr lang="en" dirty="0"/>
              <a:t>?]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0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Feature matching</a:t>
            </a:r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[insert visualization of matches for Klaus image pair here with </a:t>
            </a:r>
            <a:r>
              <a:rPr lang="en-US" dirty="0" err="1"/>
              <a:t>num_pts_to_visualize</a:t>
            </a:r>
            <a:r>
              <a:rPr lang="en-US" dirty="0"/>
              <a:t> = 30</a:t>
            </a:r>
            <a:r>
              <a:rPr lang="en" dirty="0"/>
              <a:t>]</a:t>
            </a:r>
            <a:endParaRPr dirty="0"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[insert visualization of matches for CRC image pair here with </a:t>
            </a:r>
            <a:r>
              <a:rPr lang="en-US" dirty="0" err="1"/>
              <a:t>num_pts_to_visualize</a:t>
            </a:r>
            <a:r>
              <a:rPr lang="en-US" dirty="0"/>
              <a:t> = 30]</a:t>
            </a:r>
          </a:p>
        </p:txBody>
      </p:sp>
    </p:spTree>
    <p:extLst>
      <p:ext uri="{BB962C8B-B14F-4D97-AF65-F5344CB8AC3E}">
        <p14:creationId xmlns:p14="http://schemas.microsoft.com/office/powerpoint/2010/main" val="424410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Feature matching</a:t>
            </a:r>
            <a:endParaRPr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[Look at some of the mismatched features in your picture. Why might this have occurred?]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200FE-3AC5-46BC-8F60-F3F69F6F1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[Describe your implementation of feature matching here]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SIFT </a:t>
            </a:r>
            <a:r>
              <a:rPr lang="en"/>
              <a:t>feature descriptor (Extra Credit)</a:t>
            </a:r>
            <a:endParaRPr dirty="0"/>
          </a:p>
        </p:txBody>
      </p:sp>
      <p:sp>
        <p:nvSpPr>
          <p:cNvPr id="174" name="Google Shape;17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[insert visualization of matches for your own image pair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makes our feature matching pipeline work well or poorly for your image pair?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area’s with the highest magnitude are the vertical and horizontal edges, because these are the locations of maximum contrast between the surrounding areas with respect to the image orientation; where the gradient is pointing towards the most rapid increase in intensity </a:t>
            </a:r>
            <a:endParaRPr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97B71F6-4016-744C-BCAF-6B4F08644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9" y="1320722"/>
            <a:ext cx="4141882" cy="25020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Harris corner detector</a:t>
            </a:r>
            <a:endParaRPr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A2B64E4-1A20-B741-AE78-B00E6A75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003" y="1017725"/>
            <a:ext cx="4991994" cy="38637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3DD2-6987-4A05-8F73-33D3A8B8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Part 1: Harris corner detector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41A68-E856-486A-A851-E88C3ADB8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722918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First, the black and white image is passed through the Sobel filter and the x and y gradients are obtained. From these gradients, the values of the second moment matrix are calculated by convoluting the squares and mixed gradients with a generated Gaussian filter. Once these values are found, the score can be calculated using the det(M) - alpha(trace(M))^2 where M is the second moment matrix.</a:t>
            </a:r>
          </a:p>
        </p:txBody>
      </p:sp>
    </p:spTree>
    <p:extLst>
      <p:ext uri="{BB962C8B-B14F-4D97-AF65-F5344CB8AC3E}">
        <p14:creationId xmlns:p14="http://schemas.microsoft.com/office/powerpoint/2010/main" val="55064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Harris corner detector</a:t>
            </a:r>
            <a:endParaRPr dirty="0"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No, the gradients depend on the intensity of contrast between darker and lighter pixel neighborhoods. Therefore, it is not invariant to </a:t>
            </a:r>
            <a:endParaRPr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B8F65EF-D8F1-0F4E-BA1D-F845D5FD8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745345"/>
            <a:ext cx="3633817" cy="20757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dirty="0"/>
              <a:t>[insert visualization of CRC interest points from proj2.ipynb here]</a:t>
            </a:r>
            <a:endParaRPr dirty="0"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[insert visualization of Klaus interest points from proj2.ipynb here]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843988-51C2-4994-87B5-2EE1B5D3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700"/>
            <a:ext cx="50863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2"/>
          </p:nvPr>
        </p:nvSpPr>
        <p:spPr>
          <a:xfrm>
            <a:off x="402336" y="1152475"/>
            <a:ext cx="842996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[What are the advantages and disadvantages of using maxpooling for non-maximum suppression (NMS)?]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[What is your intuition behind what makes the Harris corner detector effective?]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2: SIFT feature descriptor</a:t>
            </a:r>
            <a:endParaRPr dirty="0"/>
          </a:p>
        </p:txBody>
      </p:sp>
      <p:sp>
        <p:nvSpPr>
          <p:cNvPr id="167" name="Google Shape;16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[insert visualization of SIFT feature descriptor from proj2.ipynb here]</a:t>
            </a:r>
            <a:endParaRPr dirty="0"/>
          </a:p>
        </p:txBody>
      </p:sp>
      <p:sp>
        <p:nvSpPr>
          <p:cNvPr id="7" name="Google Shape;181;p37">
            <a:extLst>
              <a:ext uri="{FF2B5EF4-FFF2-40B4-BE49-F238E27FC236}">
                <a16:creationId xmlns:a16="http://schemas.microsoft.com/office/drawing/2014/main" id="{0CCD705D-87D0-4974-8127-08775B934A88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[Describe your implementation of SIFT feature descriptors here]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7273</TotalTime>
  <Words>457</Words>
  <Application>Microsoft Macintosh PowerPoint</Application>
  <PresentationFormat>On-screen Show (16:9)</PresentationFormat>
  <Paragraphs>43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Simple Light</vt:lpstr>
      <vt:lpstr>Simple Light</vt:lpstr>
      <vt:lpstr>CS x476 Project 4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2: SIFT feature descriptor</vt:lpstr>
      <vt:lpstr>Part 2: SIFT feature descriptor</vt:lpstr>
      <vt:lpstr>Part 2: SIFT feature descriptor</vt:lpstr>
      <vt:lpstr>Part 3: Feature matching</vt:lpstr>
      <vt:lpstr>Part 3: Feature matching</vt:lpstr>
      <vt:lpstr>Part 4: SIFT feature descriptor (Extra Credit)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2</dc:title>
  <cp:lastModifiedBy>Lopes, Aaron R</cp:lastModifiedBy>
  <cp:revision>7</cp:revision>
  <dcterms:modified xsi:type="dcterms:W3CDTF">2021-11-09T06:23:34Z</dcterms:modified>
</cp:coreProperties>
</file>