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4" r:id="rId10"/>
    <p:sldId id="275" r:id="rId11"/>
    <p:sldId id="273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a, Sai Sahitya" userId="f2e0010a-3dc1-4eb0-b56a-da1895632f90" providerId="ADAL" clId="{1153EA02-73A2-47B4-83BA-466B7029A1A6}"/>
    <pc:docChg chg="undo redo custSel modSld">
      <pc:chgData name="Kasa, Sai Sahitya" userId="f2e0010a-3dc1-4eb0-b56a-da1895632f90" providerId="ADAL" clId="{1153EA02-73A2-47B4-83BA-466B7029A1A6}" dt="2021-11-09T21:58:32.917" v="230" actId="20577"/>
      <pc:docMkLst>
        <pc:docMk/>
      </pc:docMkLst>
      <pc:sldChg chg="modSp mod">
        <pc:chgData name="Kasa, Sai Sahitya" userId="f2e0010a-3dc1-4eb0-b56a-da1895632f90" providerId="ADAL" clId="{1153EA02-73A2-47B4-83BA-466B7029A1A6}" dt="2021-11-09T21:58:32.917" v="230" actId="20577"/>
        <pc:sldMkLst>
          <pc:docMk/>
          <pc:sldMk cId="0" sldId="256"/>
        </pc:sldMkLst>
        <pc:spChg chg="mod">
          <ac:chgData name="Kasa, Sai Sahitya" userId="f2e0010a-3dc1-4eb0-b56a-da1895632f90" providerId="ADAL" clId="{1153EA02-73A2-47B4-83BA-466B7029A1A6}" dt="2021-11-09T21:58:32.917" v="230" actId="20577"/>
          <ac:spMkLst>
            <pc:docMk/>
            <pc:sldMk cId="0" sldId="256"/>
            <ac:spMk id="59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6:27.490" v="117"/>
        <pc:sldMkLst>
          <pc:docMk/>
          <pc:sldMk cId="0" sldId="266"/>
        </pc:sldMkLst>
        <pc:spChg chg="mod">
          <ac:chgData name="Kasa, Sai Sahitya" userId="f2e0010a-3dc1-4eb0-b56a-da1895632f90" providerId="ADAL" clId="{1153EA02-73A2-47B4-83BA-466B7029A1A6}" dt="2021-11-09T21:56:27.490" v="117"/>
          <ac:spMkLst>
            <pc:docMk/>
            <pc:sldMk cId="0" sldId="266"/>
            <ac:spMk id="12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6:47.112" v="127"/>
        <pc:sldMkLst>
          <pc:docMk/>
          <pc:sldMk cId="0" sldId="267"/>
        </pc:sldMkLst>
        <pc:spChg chg="mod">
          <ac:chgData name="Kasa, Sai Sahitya" userId="f2e0010a-3dc1-4eb0-b56a-da1895632f90" providerId="ADAL" clId="{1153EA02-73A2-47B4-83BA-466B7029A1A6}" dt="2021-11-09T21:56:47.112" v="127"/>
          <ac:spMkLst>
            <pc:docMk/>
            <pc:sldMk cId="0" sldId="267"/>
            <ac:spMk id="131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7:51.595" v="200"/>
        <pc:sldMkLst>
          <pc:docMk/>
          <pc:sldMk cId="942665354" sldId="270"/>
        </pc:sldMkLst>
        <pc:spChg chg="mod">
          <ac:chgData name="Kasa, Sai Sahitya" userId="f2e0010a-3dc1-4eb0-b56a-da1895632f90" providerId="ADAL" clId="{1153EA02-73A2-47B4-83BA-466B7029A1A6}" dt="2021-11-09T21:57:51.595" v="200"/>
          <ac:spMkLst>
            <pc:docMk/>
            <pc:sldMk cId="942665354" sldId="270"/>
            <ac:spMk id="14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7:19.951" v="188" actId="404"/>
        <pc:sldMkLst>
          <pc:docMk/>
          <pc:sldMk cId="4105030150" sldId="271"/>
        </pc:sldMkLst>
        <pc:spChg chg="mod">
          <ac:chgData name="Kasa, Sai Sahitya" userId="f2e0010a-3dc1-4eb0-b56a-da1895632f90" providerId="ADAL" clId="{1153EA02-73A2-47B4-83BA-466B7029A1A6}" dt="2021-11-09T21:57:19.951" v="188" actId="404"/>
          <ac:spMkLst>
            <pc:docMk/>
            <pc:sldMk cId="4105030150" sldId="271"/>
            <ac:spMk id="14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7:41.703" v="195"/>
        <pc:sldMkLst>
          <pc:docMk/>
          <pc:sldMk cId="3147686069" sldId="272"/>
        </pc:sldMkLst>
        <pc:spChg chg="mod">
          <ac:chgData name="Kasa, Sai Sahitya" userId="f2e0010a-3dc1-4eb0-b56a-da1895632f90" providerId="ADAL" clId="{1153EA02-73A2-47B4-83BA-466B7029A1A6}" dt="2021-11-09T21:57:41.703" v="195"/>
          <ac:spMkLst>
            <pc:docMk/>
            <pc:sldMk cId="3147686069" sldId="272"/>
            <ac:spMk id="14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6:40.041" v="123"/>
        <pc:sldMkLst>
          <pc:docMk/>
          <pc:sldMk cId="3833529914" sldId="273"/>
        </pc:sldMkLst>
        <pc:spChg chg="mod">
          <ac:chgData name="Kasa, Sai Sahitya" userId="f2e0010a-3dc1-4eb0-b56a-da1895632f90" providerId="ADAL" clId="{1153EA02-73A2-47B4-83BA-466B7029A1A6}" dt="2021-11-09T21:56:40.041" v="123"/>
          <ac:spMkLst>
            <pc:docMk/>
            <pc:sldMk cId="3833529914" sldId="273"/>
            <ac:spMk id="12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5:43.853" v="94" actId="20577"/>
        <pc:sldMkLst>
          <pc:docMk/>
          <pc:sldMk cId="916800552" sldId="274"/>
        </pc:sldMkLst>
        <pc:spChg chg="mod">
          <ac:chgData name="Kasa, Sai Sahitya" userId="f2e0010a-3dc1-4eb0-b56a-da1895632f90" providerId="ADAL" clId="{1153EA02-73A2-47B4-83BA-466B7029A1A6}" dt="2021-11-09T21:55:43.853" v="94" actId="20577"/>
          <ac:spMkLst>
            <pc:docMk/>
            <pc:sldMk cId="916800552" sldId="274"/>
            <ac:spMk id="124" creationId="{00000000-0000-0000-0000-000000000000}"/>
          </ac:spMkLst>
        </pc:spChg>
      </pc:sldChg>
      <pc:sldChg chg="modSp mod">
        <pc:chgData name="Kasa, Sai Sahitya" userId="f2e0010a-3dc1-4eb0-b56a-da1895632f90" providerId="ADAL" clId="{1153EA02-73A2-47B4-83BA-466B7029A1A6}" dt="2021-11-09T21:56:17.232" v="104"/>
        <pc:sldMkLst>
          <pc:docMk/>
          <pc:sldMk cId="1330528174" sldId="275"/>
        </pc:sldMkLst>
        <pc:spChg chg="mod">
          <ac:chgData name="Kasa, Sai Sahitya" userId="f2e0010a-3dc1-4eb0-b56a-da1895632f90" providerId="ADAL" clId="{1153EA02-73A2-47B4-83BA-466B7029A1A6}" dt="2021-11-09T21:56:17.232" v="104"/>
          <ac:spMkLst>
            <pc:docMk/>
            <pc:sldMk cId="1330528174" sldId="275"/>
            <ac:spMk id="1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0149e431a_3_5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c0149e431a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64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76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8da4bd3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8da4bd3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149e431a_1_6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c0149e431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1" y="685795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349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ace4097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9ace40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82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e8da4bd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e8da4bd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e8da4bd3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e8da4bd3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8da4bd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8da4bd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e8da4bd3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e8da4bd3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8da4bd3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8da4bd3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8da4bd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8da4bd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8da4bd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8da4bd3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1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11760" y="23040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x476 Project 5</a:t>
            </a:r>
            <a:endParaRPr sz="5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311760" y="2320200"/>
            <a:ext cx="8519400" cy="1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Aaron Lopes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>
                <a:solidFill>
                  <a:srgbClr val="595959"/>
                </a:solidFill>
              </a:rPr>
              <a:t>alopes@gatech.edu</a:t>
            </a:r>
            <a:endParaRPr sz="28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alopes7</a:t>
            </a:r>
            <a:endParaRPr sz="28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903407727</a:t>
            </a:r>
            <a:endParaRPr lang="en"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[Section - 4476/6476]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4a: Visualize Fundamental Matrices</a:t>
            </a:r>
            <a:br>
              <a:rPr lang="en" dirty="0"/>
            </a:b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4476, required for 6476)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[</a:t>
            </a:r>
            <a:r>
              <a:rPr lang="en-US" dirty="0"/>
              <a:t>Explain any one difference you noticed in the feature detection/matching for these 4 pair of images]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52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4b: Performance comparison</a:t>
            </a:r>
            <a:br>
              <a:rPr lang="en" dirty="0"/>
            </a:b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4476, required for 6476)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the linear method]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Argoverse image pair using RANSAC]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352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4b: Performance comparison</a:t>
            </a:r>
            <a:br>
              <a:rPr lang="en" dirty="0"/>
            </a:b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4476, required for 6476)</a:t>
            </a:r>
            <a:endParaRPr dirty="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[Describe the different performance of the two methods.]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[Why do these differences appear?]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[Which one should be more robust in real applications? Why?]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39" name="Google Shape;139;p26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[How can we use our code from part 2 and part 3 to determine the “ego-motion” of a camera attached to a robot (i.e., motion of the robot)?]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dirty="0">
                <a:solidFill>
                  <a:schemeClr val="dk2"/>
                </a:solidFill>
              </a:rPr>
              <a:t>[How many outputs (poses) does the </a:t>
            </a:r>
            <a:r>
              <a:rPr lang="en-IN" dirty="0" err="1">
                <a:solidFill>
                  <a:schemeClr val="dk2"/>
                </a:solidFill>
              </a:rPr>
              <a:t>get_visual_odometry</a:t>
            </a:r>
            <a:r>
              <a:rPr lang="en-IN" dirty="0">
                <a:solidFill>
                  <a:schemeClr val="dk2"/>
                </a:solidFill>
              </a:rPr>
              <a:t> function return</a:t>
            </a:r>
            <a:r>
              <a:rPr lang="en" dirty="0">
                <a:solidFill>
                  <a:schemeClr val="dk2"/>
                </a:solidFill>
              </a:rPr>
              <a:t>?]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dirty="0">
                <a:solidFill>
                  <a:schemeClr val="dk2"/>
                </a:solidFill>
              </a:rPr>
              <a:t>[How many outputs (poses) does the </a:t>
            </a:r>
            <a:r>
              <a:rPr lang="en-IN" dirty="0" err="1">
                <a:solidFill>
                  <a:schemeClr val="dk2"/>
                </a:solidFill>
              </a:rPr>
              <a:t>compute_absolute_poses</a:t>
            </a:r>
            <a:r>
              <a:rPr lang="en-IN" dirty="0">
                <a:solidFill>
                  <a:schemeClr val="dk2"/>
                </a:solidFill>
              </a:rPr>
              <a:t> function return?]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Part 5: Visual odometry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[Attach a plot of the camera’s trajectory through time]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>
                <a:solidFill>
                  <a:schemeClr val="dk1"/>
                </a:solidFill>
              </a:rPr>
              <a:t>Part 6: </a:t>
            </a:r>
            <a:r>
              <a:rPr lang="en-US" sz="2800" dirty="0" err="1">
                <a:solidFill>
                  <a:schemeClr val="dk1"/>
                </a:solidFill>
              </a:rPr>
              <a:t>gtSAM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Grad Students Only, no credit for UG)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solidFill>
                  <a:schemeClr val="dk2"/>
                </a:solidFill>
              </a:rPr>
              <a:t>[Attach a plot of the camera’s trajectory through time as computed using </a:t>
            </a:r>
            <a:r>
              <a:rPr lang="en" dirty="0" err="1">
                <a:solidFill>
                  <a:schemeClr val="dk2"/>
                </a:solidFill>
              </a:rPr>
              <a:t>gtSAM</a:t>
            </a:r>
            <a:r>
              <a:rPr lang="en" dirty="0">
                <a:solidFill>
                  <a:schemeClr val="dk2"/>
                </a:solidFill>
              </a:rPr>
              <a:t> w/o skip connections]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6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Part 6: gtSAM </a:t>
            </a:r>
            <a:r>
              <a:rPr lang="en" sz="1800" dirty="0">
                <a:solidFill>
                  <a:schemeClr val="dk1"/>
                </a:solidFill>
              </a:rPr>
              <a:t>(EC for Grad Students Only, no credit for UG)</a:t>
            </a:r>
            <a:endParaRPr sz="2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solidFill>
                  <a:schemeClr val="dk2"/>
                </a:solidFill>
              </a:rPr>
              <a:t>[Attach a plot of the camera’s trajectory through time as computed using </a:t>
            </a:r>
            <a:r>
              <a:rPr lang="en" dirty="0" err="1">
                <a:solidFill>
                  <a:schemeClr val="dk2"/>
                </a:solidFill>
              </a:rPr>
              <a:t>gtSAM</a:t>
            </a:r>
            <a:r>
              <a:rPr lang="en" dirty="0">
                <a:solidFill>
                  <a:schemeClr val="dk2"/>
                </a:solidFill>
              </a:rPr>
              <a:t> with skip connections]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3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>
                <a:solidFill>
                  <a:schemeClr val="dk1"/>
                </a:solidFill>
              </a:rPr>
              <a:t>Part 6: </a:t>
            </a:r>
            <a:r>
              <a:rPr lang="en-US" sz="2800" dirty="0" err="1">
                <a:solidFill>
                  <a:schemeClr val="dk1"/>
                </a:solidFill>
              </a:rPr>
              <a:t>gtSAM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Grad Students Only, no credit for UG)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145" name="Google Shape;145;p27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dirty="0">
                <a:solidFill>
                  <a:schemeClr val="dk2"/>
                </a:solidFill>
              </a:rPr>
              <a:t>[Explain the differences in the individual factor errors in both the results (optimized_poses1 &amp; optimized_poses2)]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IN" dirty="0">
                <a:solidFill>
                  <a:schemeClr val="dk2"/>
                </a:solidFill>
              </a:rPr>
              <a:t>[Of all the factor errors, how many of these correspond to </a:t>
            </a:r>
            <a:r>
              <a:rPr lang="en" dirty="0">
                <a:solidFill>
                  <a:schemeClr val="dk2"/>
                </a:solidFill>
              </a:rPr>
              <a:t>skip connections?</a:t>
            </a:r>
            <a:r>
              <a:rPr lang="en-IN" dirty="0">
                <a:solidFill>
                  <a:schemeClr val="dk2"/>
                </a:solidFill>
              </a:rPr>
              <a:t>]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8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[insert visualization of projected 3D points and actual 2D points for the CCB image we provided here]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CCB image here]</a:t>
            </a:r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B82CFAC-1414-8F4F-B3EB-2D5A8420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18" y="1808743"/>
            <a:ext cx="1770678" cy="302263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1EB4B60-49AF-684E-A77F-474589885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15" y="1808743"/>
            <a:ext cx="2780658" cy="30226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projected 3D points and actual 2D points for the Argoverse image we provided here]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camera center for the Argoverse image here]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[What two quantities does the camera matrix relate?]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[What quantities can the camera matrix be decomposed into?]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[List any 3 factors that affect the camera projection matrix.]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[insert visualization of epipolar lines on the CCB image pair]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it that points in one image are projected by the fundamental matrix onto epipolar lines in the other image?]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[How many minimum points do we need to estimate the Fundamental matrix. Explain?]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[What does it mean when your </a:t>
            </a:r>
            <a:r>
              <a:rPr lang="en" dirty="0" err="1"/>
              <a:t>epipolar</a:t>
            </a:r>
            <a:r>
              <a:rPr lang="en" dirty="0"/>
              <a:t> lines are all horizontal across the two images?]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[Why is the fundamental matrix defined up to a scale?] (Hint: you can reason using the equation for F)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[Why is the fundamental matrix rank 2?]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4a: Visualize Fundamental Matrices </a:t>
            </a:r>
            <a:br>
              <a:rPr lang="en" dirty="0"/>
            </a:b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(EC for 4476, required for 6476)</a:t>
            </a:r>
            <a:r>
              <a:rPr lang="en" dirty="0"/>
              <a:t> 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[insert visualization of </a:t>
            </a:r>
            <a:r>
              <a:rPr lang="en" dirty="0" err="1"/>
              <a:t>epipolar</a:t>
            </a:r>
            <a:r>
              <a:rPr lang="en" dirty="0"/>
              <a:t> lines for </a:t>
            </a:r>
            <a:r>
              <a:rPr lang="en-IN" dirty="0"/>
              <a:t>Notre Dame</a:t>
            </a:r>
            <a:r>
              <a:rPr lang="en" dirty="0"/>
              <a:t>]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/>
              <a:t>[insert visualization of </a:t>
            </a:r>
            <a:r>
              <a:rPr lang="en-IN" dirty="0" err="1"/>
              <a:t>epipolar</a:t>
            </a:r>
            <a:r>
              <a:rPr lang="en-IN" dirty="0"/>
              <a:t> lines for Mount Rushmore]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4a: Visualize Fundamental Matrices </a:t>
            </a:r>
            <a:br>
              <a:rPr lang="en" dirty="0"/>
            </a:br>
            <a:r>
              <a:rPr lang="en" sz="2000" dirty="0"/>
              <a:t>(EC for 4476, required for 6476)</a:t>
            </a:r>
            <a:endParaRPr dirty="0"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dirty="0"/>
              <a:t>[insert visualization of </a:t>
            </a:r>
            <a:r>
              <a:rPr lang="en" dirty="0" err="1"/>
              <a:t>epipolar</a:t>
            </a:r>
            <a:r>
              <a:rPr lang="en" dirty="0"/>
              <a:t> lines for </a:t>
            </a:r>
            <a:r>
              <a:rPr lang="en-IN" dirty="0"/>
              <a:t>Gaudi</a:t>
            </a:r>
            <a:r>
              <a:rPr lang="en" dirty="0"/>
              <a:t>]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/>
              <a:t>[insert visualization of </a:t>
            </a:r>
            <a:r>
              <a:rPr lang="en-IN" dirty="0" err="1"/>
              <a:t>epipolar</a:t>
            </a:r>
            <a:r>
              <a:rPr lang="en-IN" dirty="0"/>
              <a:t> lines for Woodruff]</a:t>
            </a:r>
          </a:p>
        </p:txBody>
      </p:sp>
    </p:spTree>
    <p:extLst>
      <p:ext uri="{BB962C8B-B14F-4D97-AF65-F5344CB8AC3E}">
        <p14:creationId xmlns:p14="http://schemas.microsoft.com/office/powerpoint/2010/main" val="916800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656</Words>
  <Application>Microsoft Macintosh PowerPoint</Application>
  <PresentationFormat>On-screen Show (16:9)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PowerPoint Presentation</vt:lpstr>
      <vt:lpstr>Part 1: Projection matrix</vt:lpstr>
      <vt:lpstr>Part 1: Projection matrix</vt:lpstr>
      <vt:lpstr>Part 1: Projection matrix</vt:lpstr>
      <vt:lpstr>Part 2: Fundamental matrix</vt:lpstr>
      <vt:lpstr>Part 2: Fundamental matrix</vt:lpstr>
      <vt:lpstr>Part 2: Fundamental matrix</vt:lpstr>
      <vt:lpstr>Part 4a: Visualize Fundamental Matrices  (EC for 4476, required for 6476) </vt:lpstr>
      <vt:lpstr>Part 4a: Visualize Fundamental Matrices  (EC for 4476, required for 6476)</vt:lpstr>
      <vt:lpstr>Part 4a: Visualize Fundamental Matrices (EC for 4476, required for 6476)</vt:lpstr>
      <vt:lpstr>Part 4b: Performance comparison (EC for 4476, required for 6476)</vt:lpstr>
      <vt:lpstr>Part 4b: Performance comparison (EC for 4476, required for 6476)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Lopes, Aaron R</cp:lastModifiedBy>
  <cp:revision>5</cp:revision>
  <dcterms:modified xsi:type="dcterms:W3CDTF">2021-11-21T04:42:00Z</dcterms:modified>
</cp:coreProperties>
</file>