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04CE-90A9-834B-9219-E1CADC54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0510-E829-EA43-8387-E9F5208B2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6D38-E6F2-A741-A4AC-BB594A88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DF98-79C2-D748-8C87-A150137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5377-1566-284B-AAFB-35A4FEF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BD41-453C-4B4F-91F9-1D9A981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298CD-ED65-1741-BA6D-D25B7066C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624D-2755-AF40-8811-A717522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85F0-85B3-8348-A7D4-5097295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CBA9D-91F5-9548-B5EF-FA3197DD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8E1C2-F29B-E643-B240-014E0CD0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728C-14F1-BF4E-B04B-8BE59FE04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E1F1-6686-B54D-B5CE-CE32B067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BB1D-BFFA-FD4E-974F-9C04116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A7E9-5994-3C45-9C3E-EB0587EE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E3D9-C121-CE4B-856E-DD05472D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F9E7-2604-334A-AB0A-F5F6269A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063F-6DB7-F04B-A28F-7A6C50B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06F9-3BF5-D240-8B9D-7E3AB751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307F-8CF5-1840-ACEE-9541C1A7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E247-57B9-BD4F-BDF0-3C837C26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BC68E-8588-154A-9BAB-0708C38D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3678-B4A3-FD45-9190-0DF15C6F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7EAC-42C4-2647-A566-8EFF1F8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F963-F225-B442-93E3-4B564A7C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6C0D-56D7-2044-9112-12995FE6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51C5-6CFE-E747-9A57-5EA86990A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EC5DE-D8F4-8544-859B-134D7F73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D30F7-C52A-5845-9AF3-797F5272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80428-89D1-CD44-9A3A-0BF75B9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2837F-49DC-B643-A660-C778195B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B0E2-D138-1F4D-9887-3F5F8FE9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2C13-8C93-3749-9DE4-CAE6E78F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9674-BC60-2948-9D25-95C070D6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DF91C-718D-9A4C-8390-DBEE44D4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EC19D-C6C0-2840-AE84-6CC5185E8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4B56C-C250-F349-85ED-65029559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D0F0-3C84-7343-995C-439ECFFC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5BE9-BB0F-ED47-8C27-EA911026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D67F-F777-E749-B6A5-104ADFD6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02E1F-C6C8-8D42-9AAA-AEA3BF9E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41AA-1BD3-6D4A-851E-F398741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48574-2FF7-AD4F-8DAB-E33BFFA1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6F755-74F5-8943-AE89-01AF3D84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B7789-DA0A-414D-980C-50B87EA0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C2AD0-DF53-B943-B965-A8C6E04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59A6-FF96-0546-9466-AB483F3F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0957-D2A2-AE44-9A90-AB9289B4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D1347-4ECB-3D44-A492-925D4959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31981-0193-B64C-A652-8771990D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0BE3-1C44-3B41-AE9B-C58C50D3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3F3C-13E0-D749-B8B6-8E18A5F3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B073-3CC6-7E46-A691-890AE0D7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47BEC-13AE-744E-9DF1-74926AE5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A9D53-789F-CD48-9D28-2C1CC936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6AC9D-B1C9-7E43-B0BA-73B3BE00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9659-E075-8B41-A0D2-A4C8FDE0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980D3-BCD5-6C40-86F7-7EC7D4A6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61E64-FA16-E34A-AC3A-85C4E73D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F99E7-80A3-F248-A053-082AE050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2157-5629-7D4A-B910-E0344B0A8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A1C1-516F-5543-9924-FFB34E1FB2BD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F730-CB88-8642-8A20-119BBBB8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18FB-2D00-AB40-B3BE-AE1B0260F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F2C0A-CB24-FF41-AFEB-0721C69FF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" r="13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9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Dukes</dc:creator>
  <cp:lastModifiedBy>Clayton Dukes</cp:lastModifiedBy>
  <cp:revision>4</cp:revision>
  <dcterms:created xsi:type="dcterms:W3CDTF">2021-03-04T21:37:00Z</dcterms:created>
  <dcterms:modified xsi:type="dcterms:W3CDTF">2021-04-07T19:08:41Z</dcterms:modified>
</cp:coreProperties>
</file>