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14"/>
  </p:notesMasterIdLst>
  <p:sldIdLst>
    <p:sldId id="256" r:id="rId2"/>
    <p:sldId id="262" r:id="rId3"/>
    <p:sldId id="257" r:id="rId4"/>
    <p:sldId id="258" r:id="rId5"/>
    <p:sldId id="261" r:id="rId6"/>
    <p:sldId id="259" r:id="rId7"/>
    <p:sldId id="260" r:id="rId8"/>
    <p:sldId id="263" r:id="rId9"/>
    <p:sldId id="265" r:id="rId10"/>
    <p:sldId id="264"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9" d="100"/>
          <a:sy n="149" d="100"/>
        </p:scale>
        <p:origin x="-20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210D9-B6FA-2144-9480-08A2C8359F84}" type="datetimeFigureOut">
              <a:rPr lang="en-US" smtClean="0"/>
              <a:t>5/5/14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C928C7-BA72-FC4E-AA43-C56BA6805FA4}" type="slidenum">
              <a:rPr lang="en-US" smtClean="0"/>
              <a:t>‹#›</a:t>
            </a:fld>
            <a:endParaRPr lang="en-US"/>
          </a:p>
        </p:txBody>
      </p:sp>
    </p:spTree>
    <p:extLst>
      <p:ext uri="{BB962C8B-B14F-4D97-AF65-F5344CB8AC3E}">
        <p14:creationId xmlns:p14="http://schemas.microsoft.com/office/powerpoint/2010/main" val="30717582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928C7-BA72-FC4E-AA43-C56BA6805FA4}" type="slidenum">
              <a:rPr lang="en-US" smtClean="0"/>
              <a:t>2</a:t>
            </a:fld>
            <a:endParaRPr lang="en-US"/>
          </a:p>
        </p:txBody>
      </p:sp>
    </p:spTree>
    <p:extLst>
      <p:ext uri="{BB962C8B-B14F-4D97-AF65-F5344CB8AC3E}">
        <p14:creationId xmlns:p14="http://schemas.microsoft.com/office/powerpoint/2010/main" val="153521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1F63AE-E17D-9241-9CB2-CC4E8C3E472C}"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F63AE-E17D-9241-9CB2-CC4E8C3E472C}"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51EA-77C5-A64A-A9FF-F019A0FAD3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F63AE-E17D-9241-9CB2-CC4E8C3E472C}"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51EA-77C5-A64A-A9FF-F019A0FAD3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1F63AE-E17D-9241-9CB2-CC4E8C3E472C}"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51EA-77C5-A64A-A9FF-F019A0FAD3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1F63AE-E17D-9241-9CB2-CC4E8C3E472C}"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51EA-77C5-A64A-A9FF-F019A0FAD3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1F63AE-E17D-9241-9CB2-CC4E8C3E472C}" type="datetimeFigureOut">
              <a:rPr lang="en-US" smtClean="0"/>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51EA-77C5-A64A-A9FF-F019A0FAD3CC}"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C1F63AE-E17D-9241-9CB2-CC4E8C3E472C}" type="datetimeFigureOut">
              <a:rPr lang="en-US" smtClean="0"/>
              <a:t>5/5/14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51EA-77C5-A64A-A9FF-F019A0FAD3CC}"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3C1F63AE-E17D-9241-9CB2-CC4E8C3E472C}" type="datetimeFigureOut">
              <a:rPr lang="en-US" smtClean="0"/>
              <a:t>5/5/14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51EA-77C5-A64A-A9FF-F019A0FAD3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C1F63AE-E17D-9241-9CB2-CC4E8C3E472C}" type="datetimeFigureOut">
              <a:rPr lang="en-US" smtClean="0"/>
              <a:t>5/5/14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51EA-77C5-A64A-A9FF-F019A0FAD3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1F63AE-E17D-9241-9CB2-CC4E8C3E472C}" type="datetimeFigureOut">
              <a:rPr lang="en-US" smtClean="0"/>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1F63AE-E17D-9241-9CB2-CC4E8C3E472C}" type="datetimeFigureOut">
              <a:rPr lang="en-US" smtClean="0"/>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51EA-77C5-A64A-A9FF-F019A0FAD3CC}"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3C1F63AE-E17D-9241-9CB2-CC4E8C3E472C}" type="datetimeFigureOut">
              <a:rPr lang="en-US" smtClean="0"/>
              <a:t>5/5/14</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390551EA-77C5-A64A-A9FF-F019A0FAD3C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web.ics.purdue.edu/~peter1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CS 252 </a:t>
            </a:r>
            <a:br>
              <a:rPr lang="en-US" dirty="0" smtClean="0"/>
            </a:br>
            <a:r>
              <a:rPr lang="en-US" dirty="0" smtClean="0"/>
              <a:t>Final Project</a:t>
            </a:r>
            <a:endParaRPr lang="en-US" dirty="0"/>
          </a:p>
        </p:txBody>
      </p:sp>
      <p:sp>
        <p:nvSpPr>
          <p:cNvPr id="3" name="Subtitle 2"/>
          <p:cNvSpPr>
            <a:spLocks noGrp="1"/>
          </p:cNvSpPr>
          <p:nvPr>
            <p:ph type="subTitle" idx="1"/>
          </p:nvPr>
        </p:nvSpPr>
        <p:spPr/>
        <p:txBody>
          <a:bodyPr/>
          <a:lstStyle/>
          <a:p>
            <a:r>
              <a:rPr lang="en-US" dirty="0" smtClean="0"/>
              <a:t>Lab 6 Demo Slides</a:t>
            </a:r>
            <a:endParaRPr lang="en-US" dirty="0"/>
          </a:p>
        </p:txBody>
      </p:sp>
      <p:sp>
        <p:nvSpPr>
          <p:cNvPr id="4" name="Subtitle 2"/>
          <p:cNvSpPr txBox="1">
            <a:spLocks/>
          </p:cNvSpPr>
          <p:nvPr/>
        </p:nvSpPr>
        <p:spPr>
          <a:xfrm>
            <a:off x="4572000" y="3588378"/>
            <a:ext cx="2521906" cy="453103"/>
          </a:xfrm>
          <a:prstGeom prst="rect">
            <a:avLst/>
          </a:prstGeom>
        </p:spPr>
        <p:txBody>
          <a:bodyPr vert="horz" lIns="0" tIns="45720" rIns="0" bIns="45720" rtlCol="0">
            <a:noAutofit/>
          </a:bodyPr>
          <a:lstStyle>
            <a:lvl1pPr marL="0" indent="0" algn="l" defTabSz="914400" rtl="0" eaLnBrk="1" latinLnBrk="0" hangingPunct="1">
              <a:lnSpc>
                <a:spcPct val="100000"/>
              </a:lnSpc>
              <a:spcBef>
                <a:spcPts val="700"/>
              </a:spcBef>
              <a:buClr>
                <a:schemeClr val="accent1"/>
              </a:buClr>
              <a:buSzPct val="85000"/>
              <a:buFont typeface="Wingdings 3" pitchFamily="18" charset="2"/>
              <a:buNone/>
              <a:defRPr sz="2000" kern="1200" baseline="0">
                <a:solidFill>
                  <a:schemeClr val="tx2"/>
                </a:solidFill>
                <a:latin typeface="+mj-lt"/>
                <a:ea typeface="+mn-ea"/>
                <a:cs typeface="+mn-cs"/>
              </a:defRPr>
            </a:lvl1pPr>
            <a:lvl2pPr marL="457200" indent="0" algn="ctr" defTabSz="914400" rtl="0" eaLnBrk="1" latinLnBrk="0" hangingPunct="1">
              <a:lnSpc>
                <a:spcPct val="100000"/>
              </a:lnSpc>
              <a:spcBef>
                <a:spcPts val="700"/>
              </a:spcBef>
              <a:buClr>
                <a:schemeClr val="accent1"/>
              </a:buClr>
              <a:buSzPct val="85000"/>
              <a:buFont typeface="Wingdings 3" pitchFamily="18" charset="2"/>
              <a:buNone/>
              <a:defRPr sz="1600" kern="120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700"/>
              </a:spcBef>
              <a:buClr>
                <a:schemeClr val="accent1"/>
              </a:buClr>
              <a:buSzPct val="85000"/>
              <a:buFont typeface="Wingdings 3" pitchFamily="18" charset="2"/>
              <a:buNone/>
              <a:defRPr sz="1400" kern="120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700"/>
              </a:spcBef>
              <a:buClr>
                <a:schemeClr val="accent1"/>
              </a:buClr>
              <a:buSzPct val="85000"/>
              <a:buFont typeface="Wingdings 3" pitchFamily="18" charset="2"/>
              <a:buNone/>
              <a:defRPr sz="1400" kern="120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700"/>
              </a:spcBef>
              <a:buClr>
                <a:schemeClr val="accent1"/>
              </a:buClr>
              <a:buSzPct val="85000"/>
              <a:buFont typeface="Wingdings 3" pitchFamily="18" charset="2"/>
              <a:buNone/>
              <a:defRPr sz="1400" kern="120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9pPr>
          </a:lstStyle>
          <a:p>
            <a:r>
              <a:rPr lang="en-US" sz="1200" dirty="0" smtClean="0"/>
              <a:t>Created by Aaron Peters - peter177</a:t>
            </a:r>
            <a:endParaRPr lang="en-US" sz="1200" dirty="0"/>
          </a:p>
        </p:txBody>
      </p:sp>
    </p:spTree>
    <p:extLst>
      <p:ext uri="{BB962C8B-B14F-4D97-AF65-F5344CB8AC3E}">
        <p14:creationId xmlns:p14="http://schemas.microsoft.com/office/powerpoint/2010/main" val="2371806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72" y="80498"/>
            <a:ext cx="7551127" cy="959335"/>
          </a:xfrm>
        </p:spPr>
        <p:txBody>
          <a:bodyPr>
            <a:normAutofit/>
          </a:bodyPr>
          <a:lstStyle/>
          <a:p>
            <a:r>
              <a:rPr lang="en-US" dirty="0" smtClean="0"/>
              <a:t>Manage repeating assignments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3" y="1008531"/>
            <a:ext cx="2211837" cy="39260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400" y="1008531"/>
            <a:ext cx="2211836" cy="39260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363" y="1008531"/>
            <a:ext cx="2211836" cy="3926010"/>
          </a:xfrm>
          <a:prstGeom prst="rect">
            <a:avLst/>
          </a:prstGeom>
        </p:spPr>
      </p:pic>
      <p:sp>
        <p:nvSpPr>
          <p:cNvPr id="8" name="TextBox 7"/>
          <p:cNvSpPr txBox="1"/>
          <p:nvPr/>
        </p:nvSpPr>
        <p:spPr>
          <a:xfrm>
            <a:off x="758626" y="4874882"/>
            <a:ext cx="2565690" cy="769441"/>
          </a:xfrm>
          <a:prstGeom prst="rect">
            <a:avLst/>
          </a:prstGeom>
          <a:noFill/>
        </p:spPr>
        <p:txBody>
          <a:bodyPr wrap="square" rtlCol="0">
            <a:spAutoFit/>
          </a:bodyPr>
          <a:lstStyle/>
          <a:p>
            <a:pPr algn="ctr"/>
            <a:r>
              <a:rPr lang="en-US" sz="1100" dirty="0" smtClean="0"/>
              <a:t>When the user clicks on a day in the repeating assignments table previously shown, they are then listed all repeating assignments for that day</a:t>
            </a:r>
            <a:endParaRPr lang="en-US" sz="1100" dirty="0"/>
          </a:p>
        </p:txBody>
      </p:sp>
      <p:sp>
        <p:nvSpPr>
          <p:cNvPr id="10" name="TextBox 9"/>
          <p:cNvSpPr txBox="1"/>
          <p:nvPr/>
        </p:nvSpPr>
        <p:spPr>
          <a:xfrm>
            <a:off x="3324316" y="4982837"/>
            <a:ext cx="2565690" cy="430887"/>
          </a:xfrm>
          <a:prstGeom prst="rect">
            <a:avLst/>
          </a:prstGeom>
          <a:noFill/>
        </p:spPr>
        <p:txBody>
          <a:bodyPr wrap="square" rtlCol="0">
            <a:spAutoFit/>
          </a:bodyPr>
          <a:lstStyle/>
          <a:p>
            <a:pPr algn="ctr"/>
            <a:r>
              <a:rPr lang="en-US" sz="1100" dirty="0" smtClean="0"/>
              <a:t>The user can either click on one of the assignments listed to edit it</a:t>
            </a:r>
            <a:endParaRPr lang="en-US" sz="1100" dirty="0"/>
          </a:p>
        </p:txBody>
      </p:sp>
      <p:sp>
        <p:nvSpPr>
          <p:cNvPr id="11" name="TextBox 10"/>
          <p:cNvSpPr txBox="1"/>
          <p:nvPr/>
        </p:nvSpPr>
        <p:spPr>
          <a:xfrm>
            <a:off x="6042406" y="4999871"/>
            <a:ext cx="2565690" cy="430887"/>
          </a:xfrm>
          <a:prstGeom prst="rect">
            <a:avLst/>
          </a:prstGeom>
          <a:noFill/>
        </p:spPr>
        <p:txBody>
          <a:bodyPr wrap="square" rtlCol="0">
            <a:spAutoFit/>
          </a:bodyPr>
          <a:lstStyle/>
          <a:p>
            <a:pPr algn="ctr"/>
            <a:r>
              <a:rPr lang="en-US" sz="1100" dirty="0" smtClean="0"/>
              <a:t>The user can add a new repeating assignment for that day</a:t>
            </a:r>
            <a:endParaRPr lang="en-US" sz="1100" dirty="0"/>
          </a:p>
        </p:txBody>
      </p:sp>
      <p:sp>
        <p:nvSpPr>
          <p:cNvPr id="3" name="TextBox 2"/>
          <p:cNvSpPr txBox="1"/>
          <p:nvPr/>
        </p:nvSpPr>
        <p:spPr>
          <a:xfrm>
            <a:off x="5790263" y="5001765"/>
            <a:ext cx="514121" cy="369332"/>
          </a:xfrm>
          <a:prstGeom prst="rect">
            <a:avLst/>
          </a:prstGeom>
          <a:noFill/>
        </p:spPr>
        <p:txBody>
          <a:bodyPr wrap="none" rtlCol="0">
            <a:spAutoFit/>
          </a:bodyPr>
          <a:lstStyle/>
          <a:p>
            <a:r>
              <a:rPr lang="en-US" i="1" dirty="0" smtClean="0"/>
              <a:t>OR</a:t>
            </a:r>
            <a:endParaRPr lang="en-US" i="1" dirty="0"/>
          </a:p>
        </p:txBody>
      </p:sp>
      <p:sp>
        <p:nvSpPr>
          <p:cNvPr id="12" name="TextBox 11"/>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152577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Text Placeholder 2"/>
          <p:cNvSpPr>
            <a:spLocks noGrp="1"/>
          </p:cNvSpPr>
          <p:nvPr>
            <p:ph type="body" idx="1"/>
          </p:nvPr>
        </p:nvSpPr>
        <p:spPr/>
        <p:txBody>
          <a:bodyPr/>
          <a:lstStyle/>
          <a:p>
            <a:r>
              <a:rPr lang="en-US" dirty="0" smtClean="0"/>
              <a:t>Section 3</a:t>
            </a:r>
            <a:endParaRPr lang="en-US" dirty="0"/>
          </a:p>
        </p:txBody>
      </p:sp>
      <p:sp>
        <p:nvSpPr>
          <p:cNvPr id="4" name="TextBox 3"/>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365892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the future, I plan to code my app for android users and implement a web </a:t>
            </a:r>
            <a:r>
              <a:rPr lang="en-US" sz="2800" dirty="0" err="1" smtClean="0"/>
              <a:t>ui</a:t>
            </a:r>
            <a:endParaRPr lang="en-US" sz="2800" dirty="0"/>
          </a:p>
        </p:txBody>
      </p:sp>
      <p:pic>
        <p:nvPicPr>
          <p:cNvPr id="5" name="Picture 4" descr="Screen Shot 2014-05-05 at 9.2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37" y="1417638"/>
            <a:ext cx="7245304" cy="3944666"/>
          </a:xfrm>
          <a:prstGeom prst="rect">
            <a:avLst/>
          </a:prstGeom>
        </p:spPr>
      </p:pic>
      <p:sp>
        <p:nvSpPr>
          <p:cNvPr id="6" name="TextBox 5"/>
          <p:cNvSpPr txBox="1"/>
          <p:nvPr/>
        </p:nvSpPr>
        <p:spPr>
          <a:xfrm>
            <a:off x="3631176" y="5386679"/>
            <a:ext cx="5063189" cy="523220"/>
          </a:xfrm>
          <a:prstGeom prst="rect">
            <a:avLst/>
          </a:prstGeom>
          <a:noFill/>
        </p:spPr>
        <p:txBody>
          <a:bodyPr wrap="square" rtlCol="0">
            <a:spAutoFit/>
          </a:bodyPr>
          <a:lstStyle/>
          <a:p>
            <a:r>
              <a:rPr lang="en-US" sz="1400" dirty="0" smtClean="0"/>
              <a:t>Here is a mock UI I created for the web that users could access. This is available at my Purdue website: </a:t>
            </a:r>
            <a:r>
              <a:rPr lang="en-US" sz="1400" dirty="0" smtClean="0">
                <a:hlinkClick r:id="rId3"/>
              </a:rPr>
              <a:t>Click Here</a:t>
            </a:r>
            <a:r>
              <a:rPr lang="en-US" sz="1400" dirty="0" smtClean="0"/>
              <a:t>  </a:t>
            </a:r>
            <a:endParaRPr lang="en-US" sz="1400" dirty="0"/>
          </a:p>
        </p:txBody>
      </p:sp>
      <p:sp>
        <p:nvSpPr>
          <p:cNvPr id="7" name="TextBox 6"/>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17324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info</a:t>
            </a:r>
            <a:endParaRPr lang="en-US" dirty="0"/>
          </a:p>
        </p:txBody>
      </p:sp>
      <p:sp>
        <p:nvSpPr>
          <p:cNvPr id="3" name="Text Placeholder 2"/>
          <p:cNvSpPr>
            <a:spLocks noGrp="1"/>
          </p:cNvSpPr>
          <p:nvPr>
            <p:ph type="body" idx="1"/>
          </p:nvPr>
        </p:nvSpPr>
        <p:spPr/>
        <p:txBody>
          <a:bodyPr/>
          <a:lstStyle/>
          <a:p>
            <a:r>
              <a:rPr lang="en-US" dirty="0" smtClean="0"/>
              <a:t>Section 1</a:t>
            </a:r>
            <a:endParaRPr lang="en-US" dirty="0"/>
          </a:p>
        </p:txBody>
      </p:sp>
      <p:sp>
        <p:nvSpPr>
          <p:cNvPr id="4" name="TextBox 3"/>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120164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2697"/>
            <a:ext cx="7772400" cy="1143000"/>
          </a:xfrm>
        </p:spPr>
        <p:txBody>
          <a:bodyPr/>
          <a:lstStyle/>
          <a:p>
            <a:r>
              <a:rPr lang="en-US" dirty="0" smtClean="0"/>
              <a:t>Project basic information</a:t>
            </a:r>
            <a:endParaRPr lang="en-US" dirty="0"/>
          </a:p>
        </p:txBody>
      </p:sp>
      <p:sp>
        <p:nvSpPr>
          <p:cNvPr id="3" name="Content Placeholder 2"/>
          <p:cNvSpPr>
            <a:spLocks noGrp="1"/>
          </p:cNvSpPr>
          <p:nvPr>
            <p:ph idx="1"/>
          </p:nvPr>
        </p:nvSpPr>
        <p:spPr>
          <a:xfrm>
            <a:off x="685800" y="1122899"/>
            <a:ext cx="7772400" cy="4391628"/>
          </a:xfrm>
        </p:spPr>
        <p:txBody>
          <a:bodyPr>
            <a:normAutofit fontScale="92500" lnSpcReduction="10000"/>
          </a:bodyPr>
          <a:lstStyle/>
          <a:p>
            <a:r>
              <a:rPr lang="en-US" dirty="0" smtClean="0"/>
              <a:t>Project Name</a:t>
            </a:r>
          </a:p>
          <a:p>
            <a:pPr lvl="1"/>
            <a:r>
              <a:rPr lang="en-US" dirty="0" smtClean="0"/>
              <a:t>Purdue Planner</a:t>
            </a:r>
          </a:p>
          <a:p>
            <a:r>
              <a:rPr lang="en-US" dirty="0" smtClean="0"/>
              <a:t>Project Platform</a:t>
            </a:r>
          </a:p>
          <a:p>
            <a:pPr lvl="1"/>
            <a:r>
              <a:rPr lang="en-US" dirty="0" err="1" smtClean="0"/>
              <a:t>iOS</a:t>
            </a:r>
            <a:endParaRPr lang="en-US" dirty="0" smtClean="0"/>
          </a:p>
          <a:p>
            <a:r>
              <a:rPr lang="en-US" dirty="0" smtClean="0"/>
              <a:t>Project Brief Description</a:t>
            </a:r>
          </a:p>
          <a:p>
            <a:pPr lvl="1"/>
            <a:r>
              <a:rPr lang="en-US" dirty="0" smtClean="0"/>
              <a:t>I created a simplified virtual mortal board for students at Purdue University. My app is much easier to use and more beneficial than any ‘class planner’ app on the market.</a:t>
            </a:r>
          </a:p>
          <a:p>
            <a:r>
              <a:rPr lang="en-US" dirty="0" smtClean="0"/>
              <a:t>Project Features</a:t>
            </a:r>
          </a:p>
          <a:p>
            <a:pPr lvl="1"/>
            <a:r>
              <a:rPr lang="en-US" dirty="0" smtClean="0"/>
              <a:t>See upcoming assignments that are due either tonight or tomorrow</a:t>
            </a:r>
          </a:p>
          <a:p>
            <a:pPr lvl="1"/>
            <a:r>
              <a:rPr lang="en-US" dirty="0" smtClean="0"/>
              <a:t>Add a new assignment or edit an existing one</a:t>
            </a:r>
          </a:p>
          <a:p>
            <a:pPr lvl="1"/>
            <a:r>
              <a:rPr lang="en-US" dirty="0" smtClean="0"/>
              <a:t>3-week view: Shows a custom-made calendar view for the next 3 weeks. Each calendar table cell has a number indicating how many assignments are due on that day</a:t>
            </a:r>
          </a:p>
          <a:p>
            <a:pPr lvl="1"/>
            <a:r>
              <a:rPr lang="en-US" dirty="0" smtClean="0"/>
              <a:t>Repeating weekly assignments: User can add/edit assignments that they want to repeat every week. This way, they don’t have to re-enter them each week</a:t>
            </a:r>
          </a:p>
          <a:p>
            <a:pPr lvl="1"/>
            <a:r>
              <a:rPr lang="en-US" dirty="0" smtClean="0"/>
              <a:t>Other basic settings</a:t>
            </a:r>
            <a:endParaRPr lang="en-US" dirty="0"/>
          </a:p>
        </p:txBody>
      </p:sp>
      <p:sp>
        <p:nvSpPr>
          <p:cNvPr id="4" name="TextBox 3"/>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74337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project guidelines were met</a:t>
            </a:r>
            <a:endParaRPr lang="en-US" dirty="0"/>
          </a:p>
        </p:txBody>
      </p:sp>
      <p:sp>
        <p:nvSpPr>
          <p:cNvPr id="3" name="Content Placeholder 2"/>
          <p:cNvSpPr>
            <a:spLocks noGrp="1"/>
          </p:cNvSpPr>
          <p:nvPr>
            <p:ph idx="1"/>
          </p:nvPr>
        </p:nvSpPr>
        <p:spPr>
          <a:xfrm>
            <a:off x="685800" y="1312577"/>
            <a:ext cx="7772400" cy="4261612"/>
          </a:xfrm>
        </p:spPr>
        <p:txBody>
          <a:bodyPr>
            <a:normAutofit fontScale="92500" lnSpcReduction="10000"/>
          </a:bodyPr>
          <a:lstStyle/>
          <a:p>
            <a:r>
              <a:rPr lang="en-US" dirty="0" smtClean="0"/>
              <a:t>Network component</a:t>
            </a:r>
          </a:p>
          <a:p>
            <a:pPr lvl="1"/>
            <a:r>
              <a:rPr lang="en-US" dirty="0" smtClean="0"/>
              <a:t>Parse</a:t>
            </a:r>
          </a:p>
          <a:p>
            <a:pPr lvl="1"/>
            <a:r>
              <a:rPr lang="en-US" dirty="0" smtClean="0"/>
              <a:t>Used to store all user assignments that are not repeating</a:t>
            </a:r>
          </a:p>
          <a:p>
            <a:pPr lvl="1"/>
            <a:r>
              <a:rPr lang="en-US" dirty="0" smtClean="0"/>
              <a:t>Used for user data such as login and basic settings</a:t>
            </a:r>
          </a:p>
          <a:p>
            <a:r>
              <a:rPr lang="en-US" dirty="0" smtClean="0"/>
              <a:t>SQL component</a:t>
            </a:r>
          </a:p>
          <a:p>
            <a:pPr lvl="1"/>
            <a:r>
              <a:rPr lang="en-US" dirty="0" smtClean="0"/>
              <a:t>SQLite3 for </a:t>
            </a:r>
            <a:r>
              <a:rPr lang="en-US" dirty="0" err="1" smtClean="0"/>
              <a:t>iOS</a:t>
            </a:r>
            <a:endParaRPr lang="en-US" dirty="0" smtClean="0"/>
          </a:p>
          <a:p>
            <a:pPr lvl="1"/>
            <a:r>
              <a:rPr lang="en-US" dirty="0" smtClean="0"/>
              <a:t>Used to store all repeating assignments locally on the user’s phone. Since repeating assignments don’t get changed very often, it is much faster to store these assignments locally using SQLite3 instead of making a network request each time the user tries to load them.</a:t>
            </a:r>
          </a:p>
          <a:p>
            <a:pPr lvl="1"/>
            <a:r>
              <a:rPr lang="en-US" dirty="0" smtClean="0"/>
              <a:t>Repeating Assignments stored using SQLite3 were still updated with Parse database when user made changes to them.</a:t>
            </a:r>
          </a:p>
          <a:p>
            <a:r>
              <a:rPr lang="en-US" dirty="0" smtClean="0"/>
              <a:t>Source Control</a:t>
            </a:r>
          </a:p>
          <a:p>
            <a:pPr lvl="1"/>
            <a:r>
              <a:rPr lang="en-US" dirty="0" err="1" smtClean="0"/>
              <a:t>GitHub</a:t>
            </a:r>
            <a:endParaRPr lang="en-US" dirty="0" smtClean="0"/>
          </a:p>
          <a:p>
            <a:pPr lvl="1"/>
            <a:r>
              <a:rPr lang="en-US" dirty="0" smtClean="0"/>
              <a:t>Private repo was used</a:t>
            </a:r>
          </a:p>
          <a:p>
            <a:pPr lvl="1"/>
            <a:endParaRPr lang="en-US" dirty="0"/>
          </a:p>
        </p:txBody>
      </p:sp>
      <p:sp>
        <p:nvSpPr>
          <p:cNvPr id="4" name="TextBox 3"/>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376996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of app</a:t>
            </a:r>
            <a:endParaRPr lang="en-US" dirty="0"/>
          </a:p>
        </p:txBody>
      </p:sp>
      <p:sp>
        <p:nvSpPr>
          <p:cNvPr id="3" name="Text Placeholder 2"/>
          <p:cNvSpPr>
            <a:spLocks noGrp="1"/>
          </p:cNvSpPr>
          <p:nvPr>
            <p:ph type="body" idx="1"/>
          </p:nvPr>
        </p:nvSpPr>
        <p:spPr/>
        <p:txBody>
          <a:bodyPr/>
          <a:lstStyle/>
          <a:p>
            <a:r>
              <a:rPr lang="en-US" dirty="0" smtClean="0"/>
              <a:t>Section 2</a:t>
            </a:r>
            <a:endParaRPr lang="en-US" dirty="0"/>
          </a:p>
        </p:txBody>
      </p:sp>
      <p:sp>
        <p:nvSpPr>
          <p:cNvPr id="4" name="TextBox 3"/>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40121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72" y="80498"/>
            <a:ext cx="7551127" cy="959335"/>
          </a:xfrm>
        </p:spPr>
        <p:txBody>
          <a:bodyPr>
            <a:normAutofit/>
          </a:bodyPr>
          <a:lstStyle/>
          <a:p>
            <a:r>
              <a:rPr lang="en-US" dirty="0" smtClean="0"/>
              <a:t>upcoming assignments</a:t>
            </a:r>
            <a:endParaRPr lang="en-US" dirty="0"/>
          </a:p>
        </p:txBody>
      </p:sp>
      <p:pic>
        <p:nvPicPr>
          <p:cNvPr id="4" name="Picture 3" descr="iOS Simulator Screen shot May 5, 2014, 9.03.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3" y="1008531"/>
            <a:ext cx="2211837" cy="39260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400" y="1008531"/>
            <a:ext cx="2211837" cy="39260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363" y="1008531"/>
            <a:ext cx="2211837" cy="3926010"/>
          </a:xfrm>
          <a:prstGeom prst="rect">
            <a:avLst/>
          </a:prstGeom>
        </p:spPr>
      </p:pic>
      <p:sp>
        <p:nvSpPr>
          <p:cNvPr id="8" name="TextBox 7"/>
          <p:cNvSpPr txBox="1"/>
          <p:nvPr/>
        </p:nvSpPr>
        <p:spPr>
          <a:xfrm>
            <a:off x="758626" y="4943066"/>
            <a:ext cx="2565690" cy="600164"/>
          </a:xfrm>
          <a:prstGeom prst="rect">
            <a:avLst/>
          </a:prstGeom>
          <a:noFill/>
        </p:spPr>
        <p:txBody>
          <a:bodyPr wrap="square" rtlCol="0">
            <a:spAutoFit/>
          </a:bodyPr>
          <a:lstStyle/>
          <a:p>
            <a:pPr algn="ctr"/>
            <a:r>
              <a:rPr lang="en-US" sz="1100" dirty="0" smtClean="0"/>
              <a:t>Repeating assignments are in </a:t>
            </a:r>
            <a:r>
              <a:rPr lang="en-US" sz="1100" dirty="0" smtClean="0">
                <a:solidFill>
                  <a:srgbClr val="3366FF"/>
                </a:solidFill>
              </a:rPr>
              <a:t>blue</a:t>
            </a:r>
            <a:r>
              <a:rPr lang="en-US" sz="1100" dirty="0" smtClean="0"/>
              <a:t>. Custom assignments are in grey and include a time due</a:t>
            </a:r>
            <a:endParaRPr lang="en-US" sz="1100" dirty="0"/>
          </a:p>
        </p:txBody>
      </p:sp>
      <p:sp>
        <p:nvSpPr>
          <p:cNvPr id="10" name="TextBox 9"/>
          <p:cNvSpPr txBox="1"/>
          <p:nvPr/>
        </p:nvSpPr>
        <p:spPr>
          <a:xfrm>
            <a:off x="3324316" y="4982837"/>
            <a:ext cx="2565690" cy="261610"/>
          </a:xfrm>
          <a:prstGeom prst="rect">
            <a:avLst/>
          </a:prstGeom>
          <a:noFill/>
        </p:spPr>
        <p:txBody>
          <a:bodyPr wrap="square" rtlCol="0">
            <a:spAutoFit/>
          </a:bodyPr>
          <a:lstStyle/>
          <a:p>
            <a:pPr algn="ctr"/>
            <a:r>
              <a:rPr lang="en-US" sz="1100" dirty="0" smtClean="0"/>
              <a:t>Users can edit these assignments</a:t>
            </a:r>
            <a:endParaRPr lang="en-US" sz="1100" dirty="0"/>
          </a:p>
        </p:txBody>
      </p:sp>
      <p:sp>
        <p:nvSpPr>
          <p:cNvPr id="11" name="TextBox 10"/>
          <p:cNvSpPr txBox="1"/>
          <p:nvPr/>
        </p:nvSpPr>
        <p:spPr>
          <a:xfrm>
            <a:off x="6042406" y="5088353"/>
            <a:ext cx="2565690" cy="430887"/>
          </a:xfrm>
          <a:prstGeom prst="rect">
            <a:avLst/>
          </a:prstGeom>
          <a:noFill/>
        </p:spPr>
        <p:txBody>
          <a:bodyPr wrap="square" rtlCol="0">
            <a:spAutoFit/>
          </a:bodyPr>
          <a:lstStyle/>
          <a:p>
            <a:pPr algn="ctr"/>
            <a:r>
              <a:rPr lang="en-US" sz="1100" dirty="0" smtClean="0"/>
              <a:t>The checkmark indicated an assignment is complete</a:t>
            </a:r>
            <a:endParaRPr lang="en-US" sz="1100" dirty="0"/>
          </a:p>
        </p:txBody>
      </p:sp>
      <p:sp>
        <p:nvSpPr>
          <p:cNvPr id="12" name="TextBox 11"/>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287583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498"/>
            <a:ext cx="7772400" cy="959335"/>
          </a:xfrm>
        </p:spPr>
        <p:txBody>
          <a:bodyPr>
            <a:normAutofit/>
          </a:bodyPr>
          <a:lstStyle/>
          <a:p>
            <a:pPr algn="ctr"/>
            <a:r>
              <a:rPr lang="en-US" dirty="0" smtClean="0"/>
              <a:t>Add Assignment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41" y="1008531"/>
            <a:ext cx="2211837" cy="3926010"/>
          </a:xfrm>
          <a:prstGeom prst="rect">
            <a:avLst/>
          </a:prstGeom>
        </p:spPr>
      </p:pic>
      <p:sp>
        <p:nvSpPr>
          <p:cNvPr id="8" name="TextBox 7"/>
          <p:cNvSpPr txBox="1"/>
          <p:nvPr/>
        </p:nvSpPr>
        <p:spPr>
          <a:xfrm>
            <a:off x="3290220" y="5019775"/>
            <a:ext cx="2565690" cy="430887"/>
          </a:xfrm>
          <a:prstGeom prst="rect">
            <a:avLst/>
          </a:prstGeom>
          <a:noFill/>
        </p:spPr>
        <p:txBody>
          <a:bodyPr wrap="square" rtlCol="0">
            <a:spAutoFit/>
          </a:bodyPr>
          <a:lstStyle/>
          <a:p>
            <a:pPr algn="ctr"/>
            <a:r>
              <a:rPr lang="en-US" sz="1100" dirty="0" smtClean="0"/>
              <a:t>In addition to repeating assignments, users can add custom assignments</a:t>
            </a:r>
            <a:endParaRPr lang="en-US" sz="1100" dirty="0"/>
          </a:p>
        </p:txBody>
      </p:sp>
      <p:sp>
        <p:nvSpPr>
          <p:cNvPr id="9" name="TextBox 8"/>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58789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761" y="80498"/>
            <a:ext cx="6298438" cy="959335"/>
          </a:xfrm>
        </p:spPr>
        <p:txBody>
          <a:bodyPr>
            <a:normAutofit/>
          </a:bodyPr>
          <a:lstStyle/>
          <a:p>
            <a:r>
              <a:rPr lang="en-US" dirty="0" smtClean="0"/>
              <a:t>3-Week 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1008531"/>
            <a:ext cx="2211837" cy="39260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088" y="1008531"/>
            <a:ext cx="2211836" cy="3926010"/>
          </a:xfrm>
          <a:prstGeom prst="rect">
            <a:avLst/>
          </a:prstGeom>
        </p:spPr>
      </p:pic>
      <p:sp>
        <p:nvSpPr>
          <p:cNvPr id="8" name="TextBox 7"/>
          <p:cNvSpPr txBox="1"/>
          <p:nvPr/>
        </p:nvSpPr>
        <p:spPr>
          <a:xfrm>
            <a:off x="2041471" y="4919927"/>
            <a:ext cx="2565690" cy="938719"/>
          </a:xfrm>
          <a:prstGeom prst="rect">
            <a:avLst/>
          </a:prstGeom>
          <a:noFill/>
        </p:spPr>
        <p:txBody>
          <a:bodyPr wrap="square" rtlCol="0">
            <a:spAutoFit/>
          </a:bodyPr>
          <a:lstStyle/>
          <a:p>
            <a:pPr algn="ctr"/>
            <a:r>
              <a:rPr lang="en-US" sz="1100" dirty="0" smtClean="0"/>
              <a:t>The 3-week view shows the current and next 2 weeks (starting on Sunday) with the number of assignments due that day in </a:t>
            </a:r>
            <a:r>
              <a:rPr lang="en-US" sz="1100" dirty="0" smtClean="0">
                <a:solidFill>
                  <a:srgbClr val="FF0000"/>
                </a:solidFill>
              </a:rPr>
              <a:t>red. </a:t>
            </a:r>
            <a:r>
              <a:rPr lang="en-US" sz="1100" dirty="0" smtClean="0"/>
              <a:t>Today’s date is highlighted in </a:t>
            </a:r>
            <a:r>
              <a:rPr lang="en-US" sz="1100" b="1" dirty="0" smtClean="0"/>
              <a:t>bold white.</a:t>
            </a:r>
            <a:endParaRPr lang="en-US" sz="1100" b="1" dirty="0">
              <a:solidFill>
                <a:srgbClr val="FF0000"/>
              </a:solidFill>
            </a:endParaRPr>
          </a:p>
        </p:txBody>
      </p:sp>
      <p:sp>
        <p:nvSpPr>
          <p:cNvPr id="10" name="TextBox 9"/>
          <p:cNvSpPr txBox="1"/>
          <p:nvPr/>
        </p:nvSpPr>
        <p:spPr>
          <a:xfrm>
            <a:off x="4607161" y="4982837"/>
            <a:ext cx="2565690" cy="954107"/>
          </a:xfrm>
          <a:prstGeom prst="rect">
            <a:avLst/>
          </a:prstGeom>
          <a:noFill/>
        </p:spPr>
        <p:txBody>
          <a:bodyPr wrap="square" rtlCol="0">
            <a:spAutoFit/>
          </a:bodyPr>
          <a:lstStyle/>
          <a:p>
            <a:pPr algn="ctr"/>
            <a:r>
              <a:rPr lang="en-US" sz="1100" dirty="0" smtClean="0"/>
              <a:t>When the user clicks on a date, that cell is highlighted in </a:t>
            </a:r>
            <a:r>
              <a:rPr lang="en-US" sz="1100" dirty="0" smtClean="0">
                <a:solidFill>
                  <a:srgbClr val="FF0000"/>
                </a:solidFill>
              </a:rPr>
              <a:t>red</a:t>
            </a:r>
            <a:r>
              <a:rPr lang="en-US" sz="1100" dirty="0" smtClean="0"/>
              <a:t>. Today’s date still in </a:t>
            </a:r>
            <a:r>
              <a:rPr lang="en-US" sz="1200" b="1" dirty="0" smtClean="0"/>
              <a:t>bold white</a:t>
            </a:r>
            <a:r>
              <a:rPr lang="en-US" sz="1100" dirty="0" smtClean="0"/>
              <a:t>. Users can then see their assignments due for that day below. They can click on an assignment and edit it.</a:t>
            </a:r>
            <a:endParaRPr lang="en-US" sz="1100" dirty="0"/>
          </a:p>
        </p:txBody>
      </p:sp>
      <p:sp>
        <p:nvSpPr>
          <p:cNvPr id="9" name="TextBox 8"/>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816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498"/>
            <a:ext cx="7772400" cy="697905"/>
          </a:xfrm>
        </p:spPr>
        <p:txBody>
          <a:bodyPr>
            <a:normAutofit/>
          </a:bodyPr>
          <a:lstStyle/>
          <a:p>
            <a:pPr algn="ctr"/>
            <a:r>
              <a:rPr lang="en-US" dirty="0" smtClean="0"/>
              <a:t>Settings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41" y="778403"/>
            <a:ext cx="2211836" cy="3926010"/>
          </a:xfrm>
          <a:prstGeom prst="rect">
            <a:avLst/>
          </a:prstGeom>
        </p:spPr>
      </p:pic>
      <p:sp>
        <p:nvSpPr>
          <p:cNvPr id="8" name="TextBox 7"/>
          <p:cNvSpPr txBox="1"/>
          <p:nvPr/>
        </p:nvSpPr>
        <p:spPr>
          <a:xfrm>
            <a:off x="3290220" y="4789648"/>
            <a:ext cx="2565690" cy="1107996"/>
          </a:xfrm>
          <a:prstGeom prst="rect">
            <a:avLst/>
          </a:prstGeom>
          <a:noFill/>
        </p:spPr>
        <p:txBody>
          <a:bodyPr wrap="square" rtlCol="0">
            <a:spAutoFit/>
          </a:bodyPr>
          <a:lstStyle/>
          <a:p>
            <a:pPr algn="ctr"/>
            <a:r>
              <a:rPr lang="en-US" sz="1100" dirty="0" smtClean="0"/>
              <a:t>This is the user’s settings page. The user is logged in through Parse. The user’s repeating assignments are stored locally via SQLite3 and globally through Parse. The next slide shows how users can manage repeating assignments.</a:t>
            </a:r>
            <a:endParaRPr lang="en-US" sz="1100" dirty="0"/>
          </a:p>
        </p:txBody>
      </p:sp>
      <p:sp>
        <p:nvSpPr>
          <p:cNvPr id="5" name="TextBox 4"/>
          <p:cNvSpPr txBox="1"/>
          <p:nvPr/>
        </p:nvSpPr>
        <p:spPr>
          <a:xfrm>
            <a:off x="0" y="6503820"/>
            <a:ext cx="1601852" cy="384721"/>
          </a:xfrm>
          <a:prstGeom prst="rect">
            <a:avLst/>
          </a:prstGeom>
          <a:noFill/>
        </p:spPr>
        <p:txBody>
          <a:bodyPr wrap="none" rtlCol="0">
            <a:spAutoFit/>
          </a:bodyPr>
          <a:lstStyle/>
          <a:p>
            <a:r>
              <a:rPr lang="en-US" sz="1100" dirty="0" smtClean="0">
                <a:solidFill>
                  <a:schemeClr val="bg1">
                    <a:lumMod val="65000"/>
                    <a:lumOff val="35000"/>
                  </a:schemeClr>
                </a:solidFill>
              </a:rPr>
              <a:t>Created by Aaron Peters</a:t>
            </a:r>
          </a:p>
          <a:p>
            <a:r>
              <a:rPr lang="en-US" sz="800" dirty="0" smtClean="0">
                <a:solidFill>
                  <a:schemeClr val="bg1">
                    <a:lumMod val="65000"/>
                    <a:lumOff val="35000"/>
                  </a:schemeClr>
                </a:solidFill>
              </a:rPr>
              <a:t>Purdue University Student</a:t>
            </a:r>
          </a:p>
        </p:txBody>
      </p:sp>
    </p:spTree>
    <p:extLst>
      <p:ext uri="{BB962C8B-B14F-4D97-AF65-F5344CB8AC3E}">
        <p14:creationId xmlns:p14="http://schemas.microsoft.com/office/powerpoint/2010/main" val="3618553739"/>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40</TotalTime>
  <Words>609</Words>
  <Application>Microsoft Macintosh PowerPoint</Application>
  <PresentationFormat>On-screen Show (4:3)</PresentationFormat>
  <Paragraphs>75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 Pop</vt:lpstr>
      <vt:lpstr>CS 252  Final Project</vt:lpstr>
      <vt:lpstr>Project info</vt:lpstr>
      <vt:lpstr>Project basic information</vt:lpstr>
      <vt:lpstr>All project guidelines were met</vt:lpstr>
      <vt:lpstr>Screenshots of app</vt:lpstr>
      <vt:lpstr>upcoming assignments</vt:lpstr>
      <vt:lpstr>Add Assignment</vt:lpstr>
      <vt:lpstr>3-Week view</vt:lpstr>
      <vt:lpstr>Settings</vt:lpstr>
      <vt:lpstr>Manage repeating assignments</vt:lpstr>
      <vt:lpstr>Future Plans</vt:lpstr>
      <vt:lpstr>In the future, I plan to code my app for android users and implement a web ui</vt:lpstr>
    </vt:vector>
  </TitlesOfParts>
  <Company>Purdue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252  Final Project</dc:title>
  <dc:creator>Aaron Peters</dc:creator>
  <cp:lastModifiedBy>Aaron Peters</cp:lastModifiedBy>
  <cp:revision>6</cp:revision>
  <dcterms:created xsi:type="dcterms:W3CDTF">2014-05-06T00:44:17Z</dcterms:created>
  <dcterms:modified xsi:type="dcterms:W3CDTF">2014-05-06T01:24:35Z</dcterms:modified>
</cp:coreProperties>
</file>