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9" r:id="rId3"/>
    <p:sldId id="302" r:id="rId4"/>
    <p:sldId id="287" r:id="rId5"/>
    <p:sldId id="281" r:id="rId6"/>
    <p:sldId id="290" r:id="rId7"/>
    <p:sldId id="294" r:id="rId8"/>
    <p:sldId id="282" r:id="rId9"/>
    <p:sldId id="289" r:id="rId10"/>
    <p:sldId id="283" r:id="rId11"/>
    <p:sldId id="296" r:id="rId12"/>
    <p:sldId id="300" r:id="rId13"/>
    <p:sldId id="286" r:id="rId14"/>
    <p:sldId id="269" r:id="rId15"/>
    <p:sldId id="304" r:id="rId16"/>
    <p:sldId id="276" r:id="rId17"/>
    <p:sldId id="272" r:id="rId18"/>
    <p:sldId id="305"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70438" autoAdjust="0"/>
  </p:normalViewPr>
  <p:slideViewPr>
    <p:cSldViewPr snapToGrid="0">
      <p:cViewPr varScale="1">
        <p:scale>
          <a:sx n="111" d="100"/>
          <a:sy n="111" d="100"/>
        </p:scale>
        <p:origin x="1632" y="96"/>
      </p:cViewPr>
      <p:guideLst/>
    </p:cSldViewPr>
  </p:slideViewPr>
  <p:notesTextViewPr>
    <p:cViewPr>
      <p:scale>
        <a:sx n="200" d="100"/>
        <a:sy n="2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Margosis" userId="682699f8-26ce-47fd-8890-25817d8011e2" providerId="ADAL" clId="{F9025E46-768E-49BA-B046-31A75B18810C}"/>
    <pc:docChg chg="undo custSel addSld delSld modSld sldOrd">
      <pc:chgData name="Aaron Margosis" userId="682699f8-26ce-47fd-8890-25817d8011e2" providerId="ADAL" clId="{F9025E46-768E-49BA-B046-31A75B18810C}" dt="2022-10-20T10:23:07.418" v="11943" actId="20577"/>
      <pc:docMkLst>
        <pc:docMk/>
      </pc:docMkLst>
      <pc:sldChg chg="modSp mod modNotesTx">
        <pc:chgData name="Aaron Margosis" userId="682699f8-26ce-47fd-8890-25817d8011e2" providerId="ADAL" clId="{F9025E46-768E-49BA-B046-31A75B18810C}" dt="2022-09-28T19:09:24.613" v="9962" actId="5793"/>
        <pc:sldMkLst>
          <pc:docMk/>
          <pc:sldMk cId="2000264934" sldId="256"/>
        </pc:sldMkLst>
        <pc:spChg chg="mod">
          <ac:chgData name="Aaron Margosis" userId="682699f8-26ce-47fd-8890-25817d8011e2" providerId="ADAL" clId="{F9025E46-768E-49BA-B046-31A75B18810C}" dt="2022-09-23T18:26:43.740" v="8000" actId="114"/>
          <ac:spMkLst>
            <pc:docMk/>
            <pc:sldMk cId="2000264934" sldId="256"/>
            <ac:spMk id="2" creationId="{364FFF1B-CE12-4B71-9969-209B718EF7D3}"/>
          </ac:spMkLst>
        </pc:spChg>
      </pc:sldChg>
      <pc:sldChg chg="ord">
        <pc:chgData name="Aaron Margosis" userId="682699f8-26ce-47fd-8890-25817d8011e2" providerId="ADAL" clId="{F9025E46-768E-49BA-B046-31A75B18810C}" dt="2022-09-29T05:21:08.026" v="11336"/>
        <pc:sldMkLst>
          <pc:docMk/>
          <pc:sldMk cId="676464138" sldId="269"/>
        </pc:sldMkLst>
      </pc:sldChg>
      <pc:sldChg chg="modSp mod">
        <pc:chgData name="Aaron Margosis" userId="682699f8-26ce-47fd-8890-25817d8011e2" providerId="ADAL" clId="{F9025E46-768E-49BA-B046-31A75B18810C}" dt="2022-10-19T04:01:52.161" v="11902" actId="20577"/>
        <pc:sldMkLst>
          <pc:docMk/>
          <pc:sldMk cId="3010413528" sldId="272"/>
        </pc:sldMkLst>
        <pc:spChg chg="mod">
          <ac:chgData name="Aaron Margosis" userId="682699f8-26ce-47fd-8890-25817d8011e2" providerId="ADAL" clId="{F9025E46-768E-49BA-B046-31A75B18810C}" dt="2022-10-19T04:01:52.161" v="11902" actId="20577"/>
          <ac:spMkLst>
            <pc:docMk/>
            <pc:sldMk cId="3010413528" sldId="272"/>
            <ac:spMk id="3" creationId="{D9F42DEA-D7F9-56F5-1419-53217DA7AB14}"/>
          </ac:spMkLst>
        </pc:spChg>
      </pc:sldChg>
      <pc:sldChg chg="modSp mod modAnim modShow">
        <pc:chgData name="Aaron Margosis" userId="682699f8-26ce-47fd-8890-25817d8011e2" providerId="ADAL" clId="{F9025E46-768E-49BA-B046-31A75B18810C}" dt="2022-09-27T22:25:59.471" v="9406" actId="20577"/>
        <pc:sldMkLst>
          <pc:docMk/>
          <pc:sldMk cId="141389288" sldId="279"/>
        </pc:sldMkLst>
        <pc:spChg chg="mod">
          <ac:chgData name="Aaron Margosis" userId="682699f8-26ce-47fd-8890-25817d8011e2" providerId="ADAL" clId="{F9025E46-768E-49BA-B046-31A75B18810C}" dt="2022-09-27T22:25:59.471" v="9406" actId="20577"/>
          <ac:spMkLst>
            <pc:docMk/>
            <pc:sldMk cId="141389288" sldId="279"/>
            <ac:spMk id="3" creationId="{AD84EB53-5DFB-06C8-7509-140BDB54F408}"/>
          </ac:spMkLst>
        </pc:spChg>
      </pc:sldChg>
      <pc:sldChg chg="modSp del mod ord modShow">
        <pc:chgData name="Aaron Margosis" userId="682699f8-26ce-47fd-8890-25817d8011e2" providerId="ADAL" clId="{F9025E46-768E-49BA-B046-31A75B18810C}" dt="2022-09-20T17:59:43.768" v="5196" actId="2696"/>
        <pc:sldMkLst>
          <pc:docMk/>
          <pc:sldMk cId="1919572984" sldId="280"/>
        </pc:sldMkLst>
        <pc:spChg chg="mod">
          <ac:chgData name="Aaron Margosis" userId="682699f8-26ce-47fd-8890-25817d8011e2" providerId="ADAL" clId="{F9025E46-768E-49BA-B046-31A75B18810C}" dt="2022-09-20T03:58:18.206" v="4288" actId="207"/>
          <ac:spMkLst>
            <pc:docMk/>
            <pc:sldMk cId="1919572984" sldId="280"/>
            <ac:spMk id="3" creationId="{AD84EB53-5DFB-06C8-7509-140BDB54F408}"/>
          </ac:spMkLst>
        </pc:spChg>
      </pc:sldChg>
      <pc:sldChg chg="modSp mod ord modAnim modShow">
        <pc:chgData name="Aaron Margosis" userId="682699f8-26ce-47fd-8890-25817d8011e2" providerId="ADAL" clId="{F9025E46-768E-49BA-B046-31A75B18810C}" dt="2022-09-29T03:46:07.382" v="11291" actId="12"/>
        <pc:sldMkLst>
          <pc:docMk/>
          <pc:sldMk cId="1471082520" sldId="281"/>
        </pc:sldMkLst>
        <pc:spChg chg="mod">
          <ac:chgData name="Aaron Margosis" userId="682699f8-26ce-47fd-8890-25817d8011e2" providerId="ADAL" clId="{F9025E46-768E-49BA-B046-31A75B18810C}" dt="2022-09-29T03:46:07.382" v="11291" actId="12"/>
          <ac:spMkLst>
            <pc:docMk/>
            <pc:sldMk cId="1471082520" sldId="281"/>
            <ac:spMk id="3" creationId="{AD84EB53-5DFB-06C8-7509-140BDB54F408}"/>
          </ac:spMkLst>
        </pc:spChg>
      </pc:sldChg>
      <pc:sldChg chg="addSp delSp modSp mod ord modAnim modNotesTx">
        <pc:chgData name="Aaron Margosis" userId="682699f8-26ce-47fd-8890-25817d8011e2" providerId="ADAL" clId="{F9025E46-768E-49BA-B046-31A75B18810C}" dt="2022-09-28T20:07:35.907" v="9984" actId="20577"/>
        <pc:sldMkLst>
          <pc:docMk/>
          <pc:sldMk cId="4288540588" sldId="282"/>
        </pc:sldMkLst>
        <pc:spChg chg="mod modVis">
          <ac:chgData name="Aaron Margosis" userId="682699f8-26ce-47fd-8890-25817d8011e2" providerId="ADAL" clId="{F9025E46-768E-49BA-B046-31A75B18810C}" dt="2022-09-19T23:34:46.154" v="2829" actId="33935"/>
          <ac:spMkLst>
            <pc:docMk/>
            <pc:sldMk cId="4288540588" sldId="282"/>
            <ac:spMk id="2" creationId="{40FB6B28-F92E-33AE-2985-9ED5323FEF6A}"/>
          </ac:spMkLst>
        </pc:spChg>
        <pc:spChg chg="del mod modVis">
          <ac:chgData name="Aaron Margosis" userId="682699f8-26ce-47fd-8890-25817d8011e2" providerId="ADAL" clId="{F9025E46-768E-49BA-B046-31A75B18810C}" dt="2022-09-19T23:23:31.426" v="2665" actId="478"/>
          <ac:spMkLst>
            <pc:docMk/>
            <pc:sldMk cId="4288540588" sldId="282"/>
            <ac:spMk id="3" creationId="{AD84EB53-5DFB-06C8-7509-140BDB54F408}"/>
          </ac:spMkLst>
        </pc:spChg>
        <pc:spChg chg="mod modVis">
          <ac:chgData name="Aaron Margosis" userId="682699f8-26ce-47fd-8890-25817d8011e2" providerId="ADAL" clId="{F9025E46-768E-49BA-B046-31A75B18810C}" dt="2022-09-19T23:34:46.154" v="2829" actId="33935"/>
          <ac:spMkLst>
            <pc:docMk/>
            <pc:sldMk cId="4288540588" sldId="282"/>
            <ac:spMk id="6" creationId="{277D8DB4-CFEE-8818-BDBF-CA5D4ED52325}"/>
          </ac:spMkLst>
        </pc:spChg>
        <pc:spChg chg="add mod ord modVis">
          <ac:chgData name="Aaron Margosis" userId="682699f8-26ce-47fd-8890-25817d8011e2" providerId="ADAL" clId="{F9025E46-768E-49BA-B046-31A75B18810C}" dt="2022-09-20T04:14:21.379" v="4333" actId="33935"/>
          <ac:spMkLst>
            <pc:docMk/>
            <pc:sldMk cId="4288540588" sldId="282"/>
            <ac:spMk id="8" creationId="{DBC9BEF1-4D1F-99AB-2F02-C738C73C84B1}"/>
          </ac:spMkLst>
        </pc:spChg>
        <pc:spChg chg="add mod modVis">
          <ac:chgData name="Aaron Margosis" userId="682699f8-26ce-47fd-8890-25817d8011e2" providerId="ADAL" clId="{F9025E46-768E-49BA-B046-31A75B18810C}" dt="2022-09-20T04:14:21.379" v="4333" actId="33935"/>
          <ac:spMkLst>
            <pc:docMk/>
            <pc:sldMk cId="4288540588" sldId="282"/>
            <ac:spMk id="9" creationId="{346D01B8-D2C7-C97B-424C-5D14C3E28437}"/>
          </ac:spMkLst>
        </pc:spChg>
        <pc:spChg chg="mod modVis">
          <ac:chgData name="Aaron Margosis" userId="682699f8-26ce-47fd-8890-25817d8011e2" providerId="ADAL" clId="{F9025E46-768E-49BA-B046-31A75B18810C}" dt="2022-09-19T23:34:46.154" v="2829" actId="33935"/>
          <ac:spMkLst>
            <pc:docMk/>
            <pc:sldMk cId="4288540588" sldId="282"/>
            <ac:spMk id="12" creationId="{807303A6-9E9D-5339-EEE7-C4C146E2763E}"/>
          </ac:spMkLst>
        </pc:spChg>
        <pc:spChg chg="add del">
          <ac:chgData name="Aaron Margosis" userId="682699f8-26ce-47fd-8890-25817d8011e2" providerId="ADAL" clId="{F9025E46-768E-49BA-B046-31A75B18810C}" dt="2022-09-20T04:08:43.799" v="4303" actId="22"/>
          <ac:spMkLst>
            <pc:docMk/>
            <pc:sldMk cId="4288540588" sldId="282"/>
            <ac:spMk id="19" creationId="{AD01666C-B514-27E7-0DCE-949D7E700694}"/>
          </ac:spMkLst>
        </pc:spChg>
        <pc:picChg chg="mod modVis">
          <ac:chgData name="Aaron Margosis" userId="682699f8-26ce-47fd-8890-25817d8011e2" providerId="ADAL" clId="{F9025E46-768E-49BA-B046-31A75B18810C}" dt="2022-09-19T23:31:32.957" v="2821" actId="14429"/>
          <ac:picMkLst>
            <pc:docMk/>
            <pc:sldMk cId="4288540588" sldId="282"/>
            <ac:picMk id="5" creationId="{B7EB755C-2FBA-8CAB-FE39-6AB6055A2018}"/>
          </ac:picMkLst>
        </pc:picChg>
        <pc:picChg chg="add mod modVis">
          <ac:chgData name="Aaron Margosis" userId="682699f8-26ce-47fd-8890-25817d8011e2" providerId="ADAL" clId="{F9025E46-768E-49BA-B046-31A75B18810C}" dt="2022-09-20T04:14:21.379" v="4333" actId="33935"/>
          <ac:picMkLst>
            <pc:docMk/>
            <pc:sldMk cId="4288540588" sldId="282"/>
            <ac:picMk id="7" creationId="{AADB4604-327A-A3B4-A707-EEF09F4D7C4E}"/>
          </ac:picMkLst>
        </pc:picChg>
        <pc:picChg chg="add del mod">
          <ac:chgData name="Aaron Margosis" userId="682699f8-26ce-47fd-8890-25817d8011e2" providerId="ADAL" clId="{F9025E46-768E-49BA-B046-31A75B18810C}" dt="2022-09-19T23:33:13.098" v="2825" actId="478"/>
          <ac:picMkLst>
            <pc:docMk/>
            <pc:sldMk cId="4288540588" sldId="282"/>
            <ac:picMk id="13" creationId="{992577DB-980F-DDCA-3196-CB0932C75A00}"/>
          </ac:picMkLst>
        </pc:picChg>
        <pc:picChg chg="add mod modVis">
          <ac:chgData name="Aaron Margosis" userId="682699f8-26ce-47fd-8890-25817d8011e2" providerId="ADAL" clId="{F9025E46-768E-49BA-B046-31A75B18810C}" dt="2022-09-20T04:14:21.379" v="4333" actId="33935"/>
          <ac:picMkLst>
            <pc:docMk/>
            <pc:sldMk cId="4288540588" sldId="282"/>
            <ac:picMk id="17" creationId="{460B9EEB-EA67-F7EB-CC35-234B495E1BDF}"/>
          </ac:picMkLst>
        </pc:picChg>
        <pc:picChg chg="add mod ord modVis">
          <ac:chgData name="Aaron Margosis" userId="682699f8-26ce-47fd-8890-25817d8011e2" providerId="ADAL" clId="{F9025E46-768E-49BA-B046-31A75B18810C}" dt="2022-09-20T04:14:14.834" v="4332" actId="14100"/>
          <ac:picMkLst>
            <pc:docMk/>
            <pc:sldMk cId="4288540588" sldId="282"/>
            <ac:picMk id="21" creationId="{8AC4EDCC-9B2A-8C7D-BBEF-BBE2D3ECF05E}"/>
          </ac:picMkLst>
        </pc:picChg>
        <pc:picChg chg="add mod ord modVis">
          <ac:chgData name="Aaron Margosis" userId="682699f8-26ce-47fd-8890-25817d8011e2" providerId="ADAL" clId="{F9025E46-768E-49BA-B046-31A75B18810C}" dt="2022-09-20T04:14:21.379" v="4333" actId="33935"/>
          <ac:picMkLst>
            <pc:docMk/>
            <pc:sldMk cId="4288540588" sldId="282"/>
            <ac:picMk id="22" creationId="{2B567A65-B5D8-0D40-4A52-FBB6B1D04FAD}"/>
          </ac:picMkLst>
        </pc:picChg>
        <pc:cxnChg chg="mod modVis">
          <ac:chgData name="Aaron Margosis" userId="682699f8-26ce-47fd-8890-25817d8011e2" providerId="ADAL" clId="{F9025E46-768E-49BA-B046-31A75B18810C}" dt="2022-09-19T23:34:46.154" v="2829" actId="33935"/>
          <ac:cxnSpMkLst>
            <pc:docMk/>
            <pc:sldMk cId="4288540588" sldId="282"/>
            <ac:cxnSpMk id="10" creationId="{73154CAB-4B08-02F1-01B1-1800F0D36592}"/>
          </ac:cxnSpMkLst>
        </pc:cxnChg>
        <pc:cxnChg chg="mod modVis">
          <ac:chgData name="Aaron Margosis" userId="682699f8-26ce-47fd-8890-25817d8011e2" providerId="ADAL" clId="{F9025E46-768E-49BA-B046-31A75B18810C}" dt="2022-09-20T04:14:21.379" v="4333" actId="33935"/>
          <ac:cxnSpMkLst>
            <pc:docMk/>
            <pc:sldMk cId="4288540588" sldId="282"/>
            <ac:cxnSpMk id="14" creationId="{7559EAD1-A31A-2A49-4094-0DE5B10FD26C}"/>
          </ac:cxnSpMkLst>
        </pc:cxnChg>
        <pc:cxnChg chg="mod modVis">
          <ac:chgData name="Aaron Margosis" userId="682699f8-26ce-47fd-8890-25817d8011e2" providerId="ADAL" clId="{F9025E46-768E-49BA-B046-31A75B18810C}" dt="2022-09-20T04:14:21.379" v="4333" actId="33935"/>
          <ac:cxnSpMkLst>
            <pc:docMk/>
            <pc:sldMk cId="4288540588" sldId="282"/>
            <ac:cxnSpMk id="15" creationId="{BD81C31C-A823-108B-BDED-F39C26831BA1}"/>
          </ac:cxnSpMkLst>
        </pc:cxnChg>
      </pc:sldChg>
      <pc:sldChg chg="addSp delSp modSp mod delAnim modAnim modNotesTx">
        <pc:chgData name="Aaron Margosis" userId="682699f8-26ce-47fd-8890-25817d8011e2" providerId="ADAL" clId="{F9025E46-768E-49BA-B046-31A75B18810C}" dt="2022-09-29T05:38:00.624" v="11422" actId="20577"/>
        <pc:sldMkLst>
          <pc:docMk/>
          <pc:sldMk cId="4139462159" sldId="283"/>
        </pc:sldMkLst>
        <pc:spChg chg="mod">
          <ac:chgData name="Aaron Margosis" userId="682699f8-26ce-47fd-8890-25817d8011e2" providerId="ADAL" clId="{F9025E46-768E-49BA-B046-31A75B18810C}" dt="2022-09-20T18:11:04.459" v="5273" actId="20577"/>
          <ac:spMkLst>
            <pc:docMk/>
            <pc:sldMk cId="4139462159" sldId="283"/>
            <ac:spMk id="2" creationId="{40FB6B28-F92E-33AE-2985-9ED5323FEF6A}"/>
          </ac:spMkLst>
        </pc:spChg>
        <pc:spChg chg="mod">
          <ac:chgData name="Aaron Margosis" userId="682699f8-26ce-47fd-8890-25817d8011e2" providerId="ADAL" clId="{F9025E46-768E-49BA-B046-31A75B18810C}" dt="2022-09-29T02:57:52.003" v="10369" actId="21"/>
          <ac:spMkLst>
            <pc:docMk/>
            <pc:sldMk cId="4139462159" sldId="283"/>
            <ac:spMk id="3" creationId="{AD84EB53-5DFB-06C8-7509-140BDB54F408}"/>
          </ac:spMkLst>
        </pc:spChg>
        <pc:picChg chg="add del mod ord">
          <ac:chgData name="Aaron Margosis" userId="682699f8-26ce-47fd-8890-25817d8011e2" providerId="ADAL" clId="{F9025E46-768E-49BA-B046-31A75B18810C}" dt="2022-09-20T23:17:32.560" v="6653" actId="478"/>
          <ac:picMkLst>
            <pc:docMk/>
            <pc:sldMk cId="4139462159" sldId="283"/>
            <ac:picMk id="5" creationId="{288AC909-9B01-19EF-1D04-A262019A221E}"/>
          </ac:picMkLst>
        </pc:picChg>
        <pc:picChg chg="add del mod modVis">
          <ac:chgData name="Aaron Margosis" userId="682699f8-26ce-47fd-8890-25817d8011e2" providerId="ADAL" clId="{F9025E46-768E-49BA-B046-31A75B18810C}" dt="2022-09-27T16:54:50.235" v="9194" actId="478"/>
          <ac:picMkLst>
            <pc:docMk/>
            <pc:sldMk cId="4139462159" sldId="283"/>
            <ac:picMk id="7" creationId="{11FBA084-9C0A-2FD5-B843-9EB49487DF77}"/>
          </ac:picMkLst>
        </pc:picChg>
        <pc:picChg chg="add mod modVis">
          <ac:chgData name="Aaron Margosis" userId="682699f8-26ce-47fd-8890-25817d8011e2" providerId="ADAL" clId="{F9025E46-768E-49BA-B046-31A75B18810C}" dt="2022-09-29T03:03:58.034" v="10968" actId="12788"/>
          <ac:picMkLst>
            <pc:docMk/>
            <pc:sldMk cId="4139462159" sldId="283"/>
            <ac:picMk id="9" creationId="{8C2B5C30-1A4A-7848-2AB0-21E746CDFA8A}"/>
          </ac:picMkLst>
        </pc:picChg>
      </pc:sldChg>
      <pc:sldChg chg="modSp modAnim">
        <pc:chgData name="Aaron Margosis" userId="682699f8-26ce-47fd-8890-25817d8011e2" providerId="ADAL" clId="{F9025E46-768E-49BA-B046-31A75B18810C}" dt="2022-10-20T10:23:07.418" v="11943" actId="20577"/>
        <pc:sldMkLst>
          <pc:docMk/>
          <pc:sldMk cId="509122899" sldId="285"/>
        </pc:sldMkLst>
        <pc:spChg chg="mod">
          <ac:chgData name="Aaron Margosis" userId="682699f8-26ce-47fd-8890-25817d8011e2" providerId="ADAL" clId="{F9025E46-768E-49BA-B046-31A75B18810C}" dt="2022-10-20T10:23:07.418" v="11943" actId="20577"/>
          <ac:spMkLst>
            <pc:docMk/>
            <pc:sldMk cId="509122899" sldId="285"/>
            <ac:spMk id="3" creationId="{AD84EB53-5DFB-06C8-7509-140BDB54F408}"/>
          </ac:spMkLst>
        </pc:spChg>
      </pc:sldChg>
      <pc:sldChg chg="modSp mod modAnim modNotesTx">
        <pc:chgData name="Aaron Margosis" userId="682699f8-26ce-47fd-8890-25817d8011e2" providerId="ADAL" clId="{F9025E46-768E-49BA-B046-31A75B18810C}" dt="2022-09-29T05:19:22.556" v="11332" actId="14429"/>
        <pc:sldMkLst>
          <pc:docMk/>
          <pc:sldMk cId="3644082567" sldId="286"/>
        </pc:sldMkLst>
        <pc:spChg chg="mod modVis">
          <ac:chgData name="Aaron Margosis" userId="682699f8-26ce-47fd-8890-25817d8011e2" providerId="ADAL" clId="{F9025E46-768E-49BA-B046-31A75B18810C}" dt="2022-09-29T05:19:20.027" v="11330" actId="14429"/>
          <ac:spMkLst>
            <pc:docMk/>
            <pc:sldMk cId="3644082567" sldId="286"/>
            <ac:spMk id="3" creationId="{AD84EB53-5DFB-06C8-7509-140BDB54F408}"/>
          </ac:spMkLst>
        </pc:spChg>
        <pc:picChg chg="mod modVis">
          <ac:chgData name="Aaron Margosis" userId="682699f8-26ce-47fd-8890-25817d8011e2" providerId="ADAL" clId="{F9025E46-768E-49BA-B046-31A75B18810C}" dt="2022-09-29T05:19:22.556" v="11332" actId="14429"/>
          <ac:picMkLst>
            <pc:docMk/>
            <pc:sldMk cId="3644082567" sldId="286"/>
            <ac:picMk id="5" creationId="{117EB1CC-1490-5F0E-D34C-BBC714296EAD}"/>
          </ac:picMkLst>
        </pc:picChg>
      </pc:sldChg>
      <pc:sldChg chg="modSp mod modAnim">
        <pc:chgData name="Aaron Margosis" userId="682699f8-26ce-47fd-8890-25817d8011e2" providerId="ADAL" clId="{F9025E46-768E-49BA-B046-31A75B18810C}" dt="2022-09-27T20:41:50.787" v="9341" actId="207"/>
        <pc:sldMkLst>
          <pc:docMk/>
          <pc:sldMk cId="14841513" sldId="287"/>
        </pc:sldMkLst>
        <pc:spChg chg="mod">
          <ac:chgData name="Aaron Margosis" userId="682699f8-26ce-47fd-8890-25817d8011e2" providerId="ADAL" clId="{F9025E46-768E-49BA-B046-31A75B18810C}" dt="2022-09-27T20:41:50.787" v="9341" actId="207"/>
          <ac:spMkLst>
            <pc:docMk/>
            <pc:sldMk cId="14841513" sldId="287"/>
            <ac:spMk id="3" creationId="{AD84EB53-5DFB-06C8-7509-140BDB54F408}"/>
          </ac:spMkLst>
        </pc:spChg>
      </pc:sldChg>
      <pc:sldChg chg="addSp delSp modSp mod delAnim modAnim modNotesTx">
        <pc:chgData name="Aaron Margosis" userId="682699f8-26ce-47fd-8890-25817d8011e2" providerId="ADAL" clId="{F9025E46-768E-49BA-B046-31A75B18810C}" dt="2022-09-29T06:16:15.570" v="11684" actId="6549"/>
        <pc:sldMkLst>
          <pc:docMk/>
          <pc:sldMk cId="1568169971" sldId="289"/>
        </pc:sldMkLst>
        <pc:spChg chg="mod modVis">
          <ac:chgData name="Aaron Margosis" userId="682699f8-26ce-47fd-8890-25817d8011e2" providerId="ADAL" clId="{F9025E46-768E-49BA-B046-31A75B18810C}" dt="2022-09-28T20:17:10.271" v="9994" actId="33935"/>
          <ac:spMkLst>
            <pc:docMk/>
            <pc:sldMk cId="1568169971" sldId="289"/>
            <ac:spMk id="2" creationId="{A6BA06F7-AA9B-87FB-8996-832D48533298}"/>
          </ac:spMkLst>
        </pc:spChg>
        <pc:spChg chg="add mod ord modVis">
          <ac:chgData name="Aaron Margosis" userId="682699f8-26ce-47fd-8890-25817d8011e2" providerId="ADAL" clId="{F9025E46-768E-49BA-B046-31A75B18810C}" dt="2022-09-28T20:17:10.271" v="9994" actId="33935"/>
          <ac:spMkLst>
            <pc:docMk/>
            <pc:sldMk cId="1568169971" sldId="289"/>
            <ac:spMk id="3" creationId="{03E37B63-2BE9-D508-9401-33C0E2325A02}"/>
          </ac:spMkLst>
        </pc:spChg>
        <pc:spChg chg="add del mod modVis">
          <ac:chgData name="Aaron Margosis" userId="682699f8-26ce-47fd-8890-25817d8011e2" providerId="ADAL" clId="{F9025E46-768E-49BA-B046-31A75B18810C}" dt="2022-09-26T23:56:39.953" v="8422" actId="478"/>
          <ac:spMkLst>
            <pc:docMk/>
            <pc:sldMk cId="1568169971" sldId="289"/>
            <ac:spMk id="5" creationId="{1EDE0504-CBD7-8EB8-9C17-BB3BFA879996}"/>
          </ac:spMkLst>
        </pc:spChg>
        <pc:spChg chg="mod modVis">
          <ac:chgData name="Aaron Margosis" userId="682699f8-26ce-47fd-8890-25817d8011e2" providerId="ADAL" clId="{F9025E46-768E-49BA-B046-31A75B18810C}" dt="2022-09-28T20:17:10.271" v="9994" actId="33935"/>
          <ac:spMkLst>
            <pc:docMk/>
            <pc:sldMk cId="1568169971" sldId="289"/>
            <ac:spMk id="9" creationId="{5CAD0018-9939-83BA-CBB8-8880BDC7C036}"/>
          </ac:spMkLst>
        </pc:spChg>
        <pc:spChg chg="mod modVis">
          <ac:chgData name="Aaron Margosis" userId="682699f8-26ce-47fd-8890-25817d8011e2" providerId="ADAL" clId="{F9025E46-768E-49BA-B046-31A75B18810C}" dt="2022-09-28T20:17:10.271" v="9994" actId="33935"/>
          <ac:spMkLst>
            <pc:docMk/>
            <pc:sldMk cId="1568169971" sldId="289"/>
            <ac:spMk id="14" creationId="{FA147495-6DD2-B6FF-36EA-569C4D23B4DC}"/>
          </ac:spMkLst>
        </pc:spChg>
        <pc:spChg chg="mod modVis">
          <ac:chgData name="Aaron Margosis" userId="682699f8-26ce-47fd-8890-25817d8011e2" providerId="ADAL" clId="{F9025E46-768E-49BA-B046-31A75B18810C}" dt="2022-09-28T20:17:10.271" v="9994" actId="33935"/>
          <ac:spMkLst>
            <pc:docMk/>
            <pc:sldMk cId="1568169971" sldId="289"/>
            <ac:spMk id="15" creationId="{17987227-197F-5508-554D-09F92E2B8301}"/>
          </ac:spMkLst>
        </pc:spChg>
        <pc:spChg chg="mod modVis">
          <ac:chgData name="Aaron Margosis" userId="682699f8-26ce-47fd-8890-25817d8011e2" providerId="ADAL" clId="{F9025E46-768E-49BA-B046-31A75B18810C}" dt="2022-09-28T20:17:06.781" v="9993" actId="14429"/>
          <ac:spMkLst>
            <pc:docMk/>
            <pc:sldMk cId="1568169971" sldId="289"/>
            <ac:spMk id="16" creationId="{5341E86F-EE7F-B430-7E06-F8C448957189}"/>
          </ac:spMkLst>
        </pc:spChg>
        <pc:spChg chg="mod modVis">
          <ac:chgData name="Aaron Margosis" userId="682699f8-26ce-47fd-8890-25817d8011e2" providerId="ADAL" clId="{F9025E46-768E-49BA-B046-31A75B18810C}" dt="2022-09-28T20:17:10.271" v="9994" actId="33935"/>
          <ac:spMkLst>
            <pc:docMk/>
            <pc:sldMk cId="1568169971" sldId="289"/>
            <ac:spMk id="19" creationId="{90D478D2-3876-3F0E-2398-8576B027FBE7}"/>
          </ac:spMkLst>
        </pc:spChg>
        <pc:spChg chg="mod modVis">
          <ac:chgData name="Aaron Margosis" userId="682699f8-26ce-47fd-8890-25817d8011e2" providerId="ADAL" clId="{F9025E46-768E-49BA-B046-31A75B18810C}" dt="2022-09-28T20:17:10.271" v="9994" actId="33935"/>
          <ac:spMkLst>
            <pc:docMk/>
            <pc:sldMk cId="1568169971" sldId="289"/>
            <ac:spMk id="20" creationId="{2F0A9A46-790A-C1D9-C055-30B60E564420}"/>
          </ac:spMkLst>
        </pc:spChg>
        <pc:spChg chg="del mod modVis">
          <ac:chgData name="Aaron Margosis" userId="682699f8-26ce-47fd-8890-25817d8011e2" providerId="ADAL" clId="{F9025E46-768E-49BA-B046-31A75B18810C}" dt="2022-09-23T18:11:03.280" v="7988" actId="478"/>
          <ac:spMkLst>
            <pc:docMk/>
            <pc:sldMk cId="1568169971" sldId="289"/>
            <ac:spMk id="21" creationId="{F1A06C79-38B4-479A-A1C0-574F7578411C}"/>
          </ac:spMkLst>
        </pc:spChg>
        <pc:spChg chg="del mod modVis">
          <ac:chgData name="Aaron Margosis" userId="682699f8-26ce-47fd-8890-25817d8011e2" providerId="ADAL" clId="{F9025E46-768E-49BA-B046-31A75B18810C}" dt="2022-09-23T18:11:03.280" v="7988" actId="478"/>
          <ac:spMkLst>
            <pc:docMk/>
            <pc:sldMk cId="1568169971" sldId="289"/>
            <ac:spMk id="22" creationId="{E6273333-48EF-13AA-2420-41BF063C5D66}"/>
          </ac:spMkLst>
        </pc:spChg>
        <pc:spChg chg="del mod modVis">
          <ac:chgData name="Aaron Margosis" userId="682699f8-26ce-47fd-8890-25817d8011e2" providerId="ADAL" clId="{F9025E46-768E-49BA-B046-31A75B18810C}" dt="2022-09-23T18:11:03.280" v="7988" actId="478"/>
          <ac:spMkLst>
            <pc:docMk/>
            <pc:sldMk cId="1568169971" sldId="289"/>
            <ac:spMk id="27" creationId="{5FD382B5-FEE8-3139-A99D-6178360ACF67}"/>
          </ac:spMkLst>
        </pc:spChg>
        <pc:picChg chg="mod modVis">
          <ac:chgData name="Aaron Margosis" userId="682699f8-26ce-47fd-8890-25817d8011e2" providerId="ADAL" clId="{F9025E46-768E-49BA-B046-31A75B18810C}" dt="2022-09-28T20:17:10.271" v="9994" actId="33935"/>
          <ac:picMkLst>
            <pc:docMk/>
            <pc:sldMk cId="1568169971" sldId="289"/>
            <ac:picMk id="4" creationId="{13E5F4CB-8DF3-6729-E612-0B4AE343F8D2}"/>
          </ac:picMkLst>
        </pc:picChg>
        <pc:picChg chg="mod modVis">
          <ac:chgData name="Aaron Margosis" userId="682699f8-26ce-47fd-8890-25817d8011e2" providerId="ADAL" clId="{F9025E46-768E-49BA-B046-31A75B18810C}" dt="2022-09-28T20:17:10.271" v="9994" actId="33935"/>
          <ac:picMkLst>
            <pc:docMk/>
            <pc:sldMk cId="1568169971" sldId="289"/>
            <ac:picMk id="6" creationId="{329E9AF2-8884-EA1D-748E-341F3784F02F}"/>
          </ac:picMkLst>
        </pc:picChg>
        <pc:picChg chg="del mod modVis">
          <ac:chgData name="Aaron Margosis" userId="682699f8-26ce-47fd-8890-25817d8011e2" providerId="ADAL" clId="{F9025E46-768E-49BA-B046-31A75B18810C}" dt="2022-09-23T18:11:03.280" v="7988" actId="478"/>
          <ac:picMkLst>
            <pc:docMk/>
            <pc:sldMk cId="1568169971" sldId="289"/>
            <ac:picMk id="8" creationId="{235A2A5A-3E05-1FDC-19BB-757BB8D805EF}"/>
          </ac:picMkLst>
        </pc:picChg>
        <pc:picChg chg="mod modVis">
          <ac:chgData name="Aaron Margosis" userId="682699f8-26ce-47fd-8890-25817d8011e2" providerId="ADAL" clId="{F9025E46-768E-49BA-B046-31A75B18810C}" dt="2022-09-28T20:17:10.271" v="9994" actId="33935"/>
          <ac:picMkLst>
            <pc:docMk/>
            <pc:sldMk cId="1568169971" sldId="289"/>
            <ac:picMk id="11" creationId="{E4242C18-1B0A-A1B3-9E0F-02FA4B5A2768}"/>
          </ac:picMkLst>
        </pc:picChg>
        <pc:picChg chg="mod modVis">
          <ac:chgData name="Aaron Margosis" userId="682699f8-26ce-47fd-8890-25817d8011e2" providerId="ADAL" clId="{F9025E46-768E-49BA-B046-31A75B18810C}" dt="2022-09-28T20:17:10.271" v="9994" actId="33935"/>
          <ac:picMkLst>
            <pc:docMk/>
            <pc:sldMk cId="1568169971" sldId="289"/>
            <ac:picMk id="12" creationId="{F138BE95-62A3-5FCA-70F0-32ABBE02D12B}"/>
          </ac:picMkLst>
        </pc:picChg>
        <pc:picChg chg="mod modVis">
          <ac:chgData name="Aaron Margosis" userId="682699f8-26ce-47fd-8890-25817d8011e2" providerId="ADAL" clId="{F9025E46-768E-49BA-B046-31A75B18810C}" dt="2022-09-28T20:17:10.271" v="9994" actId="33935"/>
          <ac:picMkLst>
            <pc:docMk/>
            <pc:sldMk cId="1568169971" sldId="289"/>
            <ac:picMk id="13" creationId="{9EE7BEC6-2159-D6F9-341F-A596ED007902}"/>
          </ac:picMkLst>
        </pc:picChg>
        <pc:picChg chg="mod modVis">
          <ac:chgData name="Aaron Margosis" userId="682699f8-26ce-47fd-8890-25817d8011e2" providerId="ADAL" clId="{F9025E46-768E-49BA-B046-31A75B18810C}" dt="2022-09-28T20:17:10.271" v="9994" actId="33935"/>
          <ac:picMkLst>
            <pc:docMk/>
            <pc:sldMk cId="1568169971" sldId="289"/>
            <ac:picMk id="18" creationId="{EA28CD4E-9396-B600-004A-3CF1FD2CFAA6}"/>
          </ac:picMkLst>
        </pc:picChg>
        <pc:picChg chg="del mod modVis">
          <ac:chgData name="Aaron Margosis" userId="682699f8-26ce-47fd-8890-25817d8011e2" providerId="ADAL" clId="{F9025E46-768E-49BA-B046-31A75B18810C}" dt="2022-09-23T18:11:03.280" v="7988" actId="478"/>
          <ac:picMkLst>
            <pc:docMk/>
            <pc:sldMk cId="1568169971" sldId="289"/>
            <ac:picMk id="24" creationId="{BE4EF2A0-3837-3DFA-C66C-D3419DFA8027}"/>
          </ac:picMkLst>
        </pc:picChg>
        <pc:picChg chg="del mod modVis">
          <ac:chgData name="Aaron Margosis" userId="682699f8-26ce-47fd-8890-25817d8011e2" providerId="ADAL" clId="{F9025E46-768E-49BA-B046-31A75B18810C}" dt="2022-09-23T18:11:03.280" v="7988" actId="478"/>
          <ac:picMkLst>
            <pc:docMk/>
            <pc:sldMk cId="1568169971" sldId="289"/>
            <ac:picMk id="26" creationId="{47F616F4-33F7-84DA-571E-BDD0E77AB5DB}"/>
          </ac:picMkLst>
        </pc:picChg>
      </pc:sldChg>
      <pc:sldChg chg="addSp delSp modSp new mod modAnim modNotesTx">
        <pc:chgData name="Aaron Margosis" userId="682699f8-26ce-47fd-8890-25817d8011e2" providerId="ADAL" clId="{F9025E46-768E-49BA-B046-31A75B18810C}" dt="2022-09-28T20:09:30.284" v="9985"/>
        <pc:sldMkLst>
          <pc:docMk/>
          <pc:sldMk cId="3344268414" sldId="290"/>
        </pc:sldMkLst>
        <pc:spChg chg="mod modVis">
          <ac:chgData name="Aaron Margosis" userId="682699f8-26ce-47fd-8890-25817d8011e2" providerId="ADAL" clId="{F9025E46-768E-49BA-B046-31A75B18810C}" dt="2022-09-19T21:48:32.920" v="1638" actId="14429"/>
          <ac:spMkLst>
            <pc:docMk/>
            <pc:sldMk cId="3344268414" sldId="290"/>
            <ac:spMk id="2" creationId="{61AAE17A-F7C9-D5C8-E1F2-40B1AE4B1D70}"/>
          </ac:spMkLst>
        </pc:spChg>
        <pc:spChg chg="del">
          <ac:chgData name="Aaron Margosis" userId="682699f8-26ce-47fd-8890-25817d8011e2" providerId="ADAL" clId="{F9025E46-768E-49BA-B046-31A75B18810C}" dt="2022-09-19T19:32:33.505" v="139" actId="478"/>
          <ac:spMkLst>
            <pc:docMk/>
            <pc:sldMk cId="3344268414" sldId="290"/>
            <ac:spMk id="3" creationId="{A7624F67-A121-1BB7-D0C6-7ED279DBD6A0}"/>
          </ac:spMkLst>
        </pc:spChg>
        <pc:spChg chg="add mod modVis">
          <ac:chgData name="Aaron Margosis" userId="682699f8-26ce-47fd-8890-25817d8011e2" providerId="ADAL" clId="{F9025E46-768E-49BA-B046-31A75B18810C}" dt="2022-09-19T21:48:33.807" v="1639" actId="14429"/>
          <ac:spMkLst>
            <pc:docMk/>
            <pc:sldMk cId="3344268414" sldId="290"/>
            <ac:spMk id="4" creationId="{B2C87565-8B51-21D7-C3B1-429A1CC39CA6}"/>
          </ac:spMkLst>
        </pc:spChg>
        <pc:spChg chg="add del mod modVis">
          <ac:chgData name="Aaron Margosis" userId="682699f8-26ce-47fd-8890-25817d8011e2" providerId="ADAL" clId="{F9025E46-768E-49BA-B046-31A75B18810C}" dt="2022-09-19T21:48:51.749" v="1642" actId="478"/>
          <ac:spMkLst>
            <pc:docMk/>
            <pc:sldMk cId="3344268414" sldId="290"/>
            <ac:spMk id="5" creationId="{6B1585E7-3985-311D-248E-2FA4D72806A0}"/>
          </ac:spMkLst>
        </pc:spChg>
        <pc:spChg chg="add mod modVis">
          <ac:chgData name="Aaron Margosis" userId="682699f8-26ce-47fd-8890-25817d8011e2" providerId="ADAL" clId="{F9025E46-768E-49BA-B046-31A75B18810C}" dt="2022-09-19T21:48:44.240" v="1641" actId="14429"/>
          <ac:spMkLst>
            <pc:docMk/>
            <pc:sldMk cId="3344268414" sldId="290"/>
            <ac:spMk id="6" creationId="{B399DBC0-C3DC-61DC-2BAC-4066D7CBE824}"/>
          </ac:spMkLst>
        </pc:spChg>
        <pc:spChg chg="add mod modVis">
          <ac:chgData name="Aaron Margosis" userId="682699f8-26ce-47fd-8890-25817d8011e2" providerId="ADAL" clId="{F9025E46-768E-49BA-B046-31A75B18810C}" dt="2022-09-19T21:48:55.218" v="1643" actId="14429"/>
          <ac:spMkLst>
            <pc:docMk/>
            <pc:sldMk cId="3344268414" sldId="290"/>
            <ac:spMk id="7" creationId="{5DBCAFAA-E5FE-7318-9953-BB26133F7856}"/>
          </ac:spMkLst>
        </pc:spChg>
        <pc:spChg chg="add mod modVis">
          <ac:chgData name="Aaron Margosis" userId="682699f8-26ce-47fd-8890-25817d8011e2" providerId="ADAL" clId="{F9025E46-768E-49BA-B046-31A75B18810C}" dt="2022-09-19T21:48:56.652" v="1644" actId="14429"/>
          <ac:spMkLst>
            <pc:docMk/>
            <pc:sldMk cId="3344268414" sldId="290"/>
            <ac:spMk id="8" creationId="{AA50142F-0FEA-8E57-9FA9-0E232285FC3C}"/>
          </ac:spMkLst>
        </pc:spChg>
        <pc:spChg chg="add mod modVis">
          <ac:chgData name="Aaron Margosis" userId="682699f8-26ce-47fd-8890-25817d8011e2" providerId="ADAL" clId="{F9025E46-768E-49BA-B046-31A75B18810C}" dt="2022-09-19T21:48:57.497" v="1645" actId="14429"/>
          <ac:spMkLst>
            <pc:docMk/>
            <pc:sldMk cId="3344268414" sldId="290"/>
            <ac:spMk id="9" creationId="{645254C1-795C-DCCF-0940-DABA64231A3A}"/>
          </ac:spMkLst>
        </pc:spChg>
        <pc:spChg chg="add mod modVis">
          <ac:chgData name="Aaron Margosis" userId="682699f8-26ce-47fd-8890-25817d8011e2" providerId="ADAL" clId="{F9025E46-768E-49BA-B046-31A75B18810C}" dt="2022-09-19T21:48:58.130" v="1646" actId="14429"/>
          <ac:spMkLst>
            <pc:docMk/>
            <pc:sldMk cId="3344268414" sldId="290"/>
            <ac:spMk id="10" creationId="{52519455-8BD6-9615-76AC-6FFB702AABFE}"/>
          </ac:spMkLst>
        </pc:spChg>
        <pc:spChg chg="add mod modVis">
          <ac:chgData name="Aaron Margosis" userId="682699f8-26ce-47fd-8890-25817d8011e2" providerId="ADAL" clId="{F9025E46-768E-49BA-B046-31A75B18810C}" dt="2022-09-19T21:48:58.827" v="1647" actId="14429"/>
          <ac:spMkLst>
            <pc:docMk/>
            <pc:sldMk cId="3344268414" sldId="290"/>
            <ac:spMk id="11" creationId="{67CD77A0-8521-904C-5B38-ECAE1B4D78E4}"/>
          </ac:spMkLst>
        </pc:spChg>
        <pc:spChg chg="add mod modVis">
          <ac:chgData name="Aaron Margosis" userId="682699f8-26ce-47fd-8890-25817d8011e2" providerId="ADAL" clId="{F9025E46-768E-49BA-B046-31A75B18810C}" dt="2022-09-19T21:49:06.371" v="1648" actId="14429"/>
          <ac:spMkLst>
            <pc:docMk/>
            <pc:sldMk cId="3344268414" sldId="290"/>
            <ac:spMk id="12" creationId="{A6C30DEF-D4C1-A16D-AE73-39EDF19E9A59}"/>
          </ac:spMkLst>
        </pc:spChg>
        <pc:spChg chg="add del mod">
          <ac:chgData name="Aaron Margosis" userId="682699f8-26ce-47fd-8890-25817d8011e2" providerId="ADAL" clId="{F9025E46-768E-49BA-B046-31A75B18810C}" dt="2022-09-19T20:33:09.718" v="832" actId="478"/>
          <ac:spMkLst>
            <pc:docMk/>
            <pc:sldMk cId="3344268414" sldId="290"/>
            <ac:spMk id="15" creationId="{9018EB98-40ED-8313-5FFD-BA8B7DA683CF}"/>
          </ac:spMkLst>
        </pc:spChg>
        <pc:spChg chg="add del mod">
          <ac:chgData name="Aaron Margosis" userId="682699f8-26ce-47fd-8890-25817d8011e2" providerId="ADAL" clId="{F9025E46-768E-49BA-B046-31A75B18810C}" dt="2022-09-19T21:28:05.264" v="1140" actId="478"/>
          <ac:spMkLst>
            <pc:docMk/>
            <pc:sldMk cId="3344268414" sldId="290"/>
            <ac:spMk id="16" creationId="{8A7063D2-9514-A1EF-8686-FB2C64343F93}"/>
          </ac:spMkLst>
        </pc:spChg>
        <pc:spChg chg="add del mod">
          <ac:chgData name="Aaron Margosis" userId="682699f8-26ce-47fd-8890-25817d8011e2" providerId="ADAL" clId="{F9025E46-768E-49BA-B046-31A75B18810C}" dt="2022-09-19T21:28:09.575" v="1141" actId="478"/>
          <ac:spMkLst>
            <pc:docMk/>
            <pc:sldMk cId="3344268414" sldId="290"/>
            <ac:spMk id="25" creationId="{29966FB0-F8D9-E644-398D-90B4C3B78761}"/>
          </ac:spMkLst>
        </pc:spChg>
        <pc:spChg chg="add del mod">
          <ac:chgData name="Aaron Margosis" userId="682699f8-26ce-47fd-8890-25817d8011e2" providerId="ADAL" clId="{F9025E46-768E-49BA-B046-31A75B18810C}" dt="2022-09-19T20:31:17.449" v="813"/>
          <ac:spMkLst>
            <pc:docMk/>
            <pc:sldMk cId="3344268414" sldId="290"/>
            <ac:spMk id="26" creationId="{DCBB0644-691A-FA3B-0208-C53BCFCC07D9}"/>
          </ac:spMkLst>
        </pc:spChg>
        <pc:spChg chg="add del mod">
          <ac:chgData name="Aaron Margosis" userId="682699f8-26ce-47fd-8890-25817d8011e2" providerId="ADAL" clId="{F9025E46-768E-49BA-B046-31A75B18810C}" dt="2022-09-19T20:31:17.449" v="813"/>
          <ac:spMkLst>
            <pc:docMk/>
            <pc:sldMk cId="3344268414" sldId="290"/>
            <ac:spMk id="27" creationId="{616D6208-0A89-B81A-505F-2EF34632AE39}"/>
          </ac:spMkLst>
        </pc:spChg>
        <pc:spChg chg="add del mod">
          <ac:chgData name="Aaron Margosis" userId="682699f8-26ce-47fd-8890-25817d8011e2" providerId="ADAL" clId="{F9025E46-768E-49BA-B046-31A75B18810C}" dt="2022-09-19T21:28:13.213" v="1142" actId="478"/>
          <ac:spMkLst>
            <pc:docMk/>
            <pc:sldMk cId="3344268414" sldId="290"/>
            <ac:spMk id="28" creationId="{C52AB4FF-73E7-C3DB-B387-63B0BE7EB1FC}"/>
          </ac:spMkLst>
        </pc:spChg>
        <pc:spChg chg="add del mod">
          <ac:chgData name="Aaron Margosis" userId="682699f8-26ce-47fd-8890-25817d8011e2" providerId="ADAL" clId="{F9025E46-768E-49BA-B046-31A75B18810C}" dt="2022-09-19T21:28:17.473" v="1143" actId="478"/>
          <ac:spMkLst>
            <pc:docMk/>
            <pc:sldMk cId="3344268414" sldId="290"/>
            <ac:spMk id="29" creationId="{AA0F2B19-22F3-D132-EB42-AE41B79DE54B}"/>
          </ac:spMkLst>
        </pc:spChg>
        <pc:spChg chg="add mod modVis">
          <ac:chgData name="Aaron Margosis" userId="682699f8-26ce-47fd-8890-25817d8011e2" providerId="ADAL" clId="{F9025E46-768E-49BA-B046-31A75B18810C}" dt="2022-09-19T21:59:35.357" v="1708" actId="20577"/>
          <ac:spMkLst>
            <pc:docMk/>
            <pc:sldMk cId="3344268414" sldId="290"/>
            <ac:spMk id="32" creationId="{A7609AF9-7B09-5C72-C9DA-227ABF6AD0FC}"/>
          </ac:spMkLst>
        </pc:spChg>
        <pc:spChg chg="add mod ord modVis">
          <ac:chgData name="Aaron Margosis" userId="682699f8-26ce-47fd-8890-25817d8011e2" providerId="ADAL" clId="{F9025E46-768E-49BA-B046-31A75B18810C}" dt="2022-09-19T22:10:27.521" v="1927" actId="1076"/>
          <ac:spMkLst>
            <pc:docMk/>
            <pc:sldMk cId="3344268414" sldId="290"/>
            <ac:spMk id="38" creationId="{48C5F9A3-A75A-DEAB-EFC9-EA243792083D}"/>
          </ac:spMkLst>
        </pc:spChg>
        <pc:spChg chg="add del mod">
          <ac:chgData name="Aaron Margosis" userId="682699f8-26ce-47fd-8890-25817d8011e2" providerId="ADAL" clId="{F9025E46-768E-49BA-B046-31A75B18810C}" dt="2022-09-19T21:11:26.821" v="1051"/>
          <ac:spMkLst>
            <pc:docMk/>
            <pc:sldMk cId="3344268414" sldId="290"/>
            <ac:spMk id="47" creationId="{AA787CA0-6DEE-E535-EAA0-6AE37CEACC01}"/>
          </ac:spMkLst>
        </pc:spChg>
        <pc:spChg chg="add del mod">
          <ac:chgData name="Aaron Margosis" userId="682699f8-26ce-47fd-8890-25817d8011e2" providerId="ADAL" clId="{F9025E46-768E-49BA-B046-31A75B18810C}" dt="2022-09-19T21:29:33.391" v="1147" actId="478"/>
          <ac:spMkLst>
            <pc:docMk/>
            <pc:sldMk cId="3344268414" sldId="290"/>
            <ac:spMk id="52" creationId="{AD684E44-088B-E21C-110D-2F90091577C7}"/>
          </ac:spMkLst>
        </pc:spChg>
        <pc:spChg chg="add mod ord modVis">
          <ac:chgData name="Aaron Margosis" userId="682699f8-26ce-47fd-8890-25817d8011e2" providerId="ADAL" clId="{F9025E46-768E-49BA-B046-31A75B18810C}" dt="2022-09-19T21:49:18.038" v="1651" actId="14429"/>
          <ac:spMkLst>
            <pc:docMk/>
            <pc:sldMk cId="3344268414" sldId="290"/>
            <ac:spMk id="53" creationId="{C0736EEE-8E34-A5A8-E831-8F77CAA69317}"/>
          </ac:spMkLst>
        </pc:spChg>
        <pc:spChg chg="add del mod">
          <ac:chgData name="Aaron Margosis" userId="682699f8-26ce-47fd-8890-25817d8011e2" providerId="ADAL" clId="{F9025E46-768E-49BA-B046-31A75B18810C}" dt="2022-09-19T21:39:14.671" v="1523" actId="478"/>
          <ac:spMkLst>
            <pc:docMk/>
            <pc:sldMk cId="3344268414" sldId="290"/>
            <ac:spMk id="54" creationId="{5B55EA65-2EB1-1C24-B9A7-F30726734520}"/>
          </ac:spMkLst>
        </pc:spChg>
        <pc:spChg chg="add del mod">
          <ac:chgData name="Aaron Margosis" userId="682699f8-26ce-47fd-8890-25817d8011e2" providerId="ADAL" clId="{F9025E46-768E-49BA-B046-31A75B18810C}" dt="2022-09-19T21:38:24.943" v="1441" actId="478"/>
          <ac:spMkLst>
            <pc:docMk/>
            <pc:sldMk cId="3344268414" sldId="290"/>
            <ac:spMk id="58" creationId="{54A7726D-F0D3-DF3C-CFB2-FD3AC920A7CD}"/>
          </ac:spMkLst>
        </pc:spChg>
        <pc:spChg chg="add mod ord modVis">
          <ac:chgData name="Aaron Margosis" userId="682699f8-26ce-47fd-8890-25817d8011e2" providerId="ADAL" clId="{F9025E46-768E-49BA-B046-31A75B18810C}" dt="2022-09-19T21:49:12.813" v="1650" actId="14429"/>
          <ac:spMkLst>
            <pc:docMk/>
            <pc:sldMk cId="3344268414" sldId="290"/>
            <ac:spMk id="59" creationId="{CDF2582B-6C39-D7CC-ABC5-4F6D9AAF4587}"/>
          </ac:spMkLst>
        </pc:spChg>
        <pc:graphicFrameChg chg="add del">
          <ac:chgData name="Aaron Margosis" userId="682699f8-26ce-47fd-8890-25817d8011e2" providerId="ADAL" clId="{F9025E46-768E-49BA-B046-31A75B18810C}" dt="2022-09-19T21:34:46.538" v="1357" actId="3680"/>
          <ac:graphicFrameMkLst>
            <pc:docMk/>
            <pc:sldMk cId="3344268414" sldId="290"/>
            <ac:graphicFrameMk id="55" creationId="{3C27EAB0-04FB-8660-C47B-6F1D6170504E}"/>
          </ac:graphicFrameMkLst>
        </pc:graphicFrameChg>
        <pc:graphicFrameChg chg="add del modGraphic">
          <ac:chgData name="Aaron Margosis" userId="682699f8-26ce-47fd-8890-25817d8011e2" providerId="ADAL" clId="{F9025E46-768E-49BA-B046-31A75B18810C}" dt="2022-09-19T21:35:15.142" v="1360" actId="478"/>
          <ac:graphicFrameMkLst>
            <pc:docMk/>
            <pc:sldMk cId="3344268414" sldId="290"/>
            <ac:graphicFrameMk id="56" creationId="{914D8D52-7E63-EB74-7DBD-B2C7FA82946A}"/>
          </ac:graphicFrameMkLst>
        </pc:graphicFrameChg>
        <pc:graphicFrameChg chg="add mod ord modVis modGraphic">
          <ac:chgData name="Aaron Margosis" userId="682699f8-26ce-47fd-8890-25817d8011e2" providerId="ADAL" clId="{F9025E46-768E-49BA-B046-31A75B18810C}" dt="2022-09-21T16:03:26.150" v="7087" actId="20577"/>
          <ac:graphicFrameMkLst>
            <pc:docMk/>
            <pc:sldMk cId="3344268414" sldId="290"/>
            <ac:graphicFrameMk id="57" creationId="{D342C502-7DAE-F523-6D2B-0D96965BA11C}"/>
          </ac:graphicFrameMkLst>
        </pc:graphicFrameChg>
        <pc:picChg chg="add del mod">
          <ac:chgData name="Aaron Margosis" userId="682699f8-26ce-47fd-8890-25817d8011e2" providerId="ADAL" clId="{F9025E46-768E-49BA-B046-31A75B18810C}" dt="2022-09-19T21:41:59.996" v="1572" actId="478"/>
          <ac:picMkLst>
            <pc:docMk/>
            <pc:sldMk cId="3344268414" sldId="290"/>
            <ac:picMk id="14" creationId="{599AC811-E39E-6FCD-C65A-55AD201D13D3}"/>
          </ac:picMkLst>
        </pc:picChg>
        <pc:picChg chg="add del mod modVis">
          <ac:chgData name="Aaron Margosis" userId="682699f8-26ce-47fd-8890-25817d8011e2" providerId="ADAL" clId="{F9025E46-768E-49BA-B046-31A75B18810C}" dt="2022-09-19T20:28:45.494" v="749" actId="478"/>
          <ac:picMkLst>
            <pc:docMk/>
            <pc:sldMk cId="3344268414" sldId="290"/>
            <ac:picMk id="18" creationId="{961BBF94-89D3-AD40-7AC0-F4248AB31CA3}"/>
          </ac:picMkLst>
        </pc:picChg>
        <pc:picChg chg="add del mod">
          <ac:chgData name="Aaron Margosis" userId="682699f8-26ce-47fd-8890-25817d8011e2" providerId="ADAL" clId="{F9025E46-768E-49BA-B046-31A75B18810C}" dt="2022-09-19T20:28:48.092" v="750" actId="478"/>
          <ac:picMkLst>
            <pc:docMk/>
            <pc:sldMk cId="3344268414" sldId="290"/>
            <ac:picMk id="20" creationId="{A11A0AE2-B436-5B10-7443-CA4090C9DE06}"/>
          </ac:picMkLst>
        </pc:picChg>
        <pc:picChg chg="add mod modVis">
          <ac:chgData name="Aaron Margosis" userId="682699f8-26ce-47fd-8890-25817d8011e2" providerId="ADAL" clId="{F9025E46-768E-49BA-B046-31A75B18810C}" dt="2022-09-19T21:49:10.908" v="1649" actId="14429"/>
          <ac:picMkLst>
            <pc:docMk/>
            <pc:sldMk cId="3344268414" sldId="290"/>
            <ac:picMk id="22" creationId="{02CE3BE8-520D-891A-2ACD-67AC580EFD21}"/>
          </ac:picMkLst>
        </pc:picChg>
        <pc:picChg chg="add del mod">
          <ac:chgData name="Aaron Margosis" userId="682699f8-26ce-47fd-8890-25817d8011e2" providerId="ADAL" clId="{F9025E46-768E-49BA-B046-31A75B18810C}" dt="2022-09-19T21:41:59.996" v="1572" actId="478"/>
          <ac:picMkLst>
            <pc:docMk/>
            <pc:sldMk cId="3344268414" sldId="290"/>
            <ac:picMk id="24" creationId="{D66B626A-DB6F-6B2D-A30A-0707F0D6A6AE}"/>
          </ac:picMkLst>
        </pc:picChg>
        <pc:picChg chg="add del mod">
          <ac:chgData name="Aaron Margosis" userId="682699f8-26ce-47fd-8890-25817d8011e2" providerId="ADAL" clId="{F9025E46-768E-49BA-B046-31A75B18810C}" dt="2022-09-19T21:41:59.996" v="1572" actId="478"/>
          <ac:picMkLst>
            <pc:docMk/>
            <pc:sldMk cId="3344268414" sldId="290"/>
            <ac:picMk id="31" creationId="{60FD73AA-3B0E-0144-A64F-5C6D1DA718B6}"/>
          </ac:picMkLst>
        </pc:picChg>
        <pc:cxnChg chg="add mod modVis">
          <ac:chgData name="Aaron Margosis" userId="682699f8-26ce-47fd-8890-25817d8011e2" providerId="ADAL" clId="{F9025E46-768E-49BA-B046-31A75B18810C}" dt="2022-09-19T21:59:42.059" v="1709" actId="14100"/>
          <ac:cxnSpMkLst>
            <pc:docMk/>
            <pc:sldMk cId="3344268414" sldId="290"/>
            <ac:cxnSpMk id="34" creationId="{8E95E632-F27B-54C2-0CCB-2017D3481A7F}"/>
          </ac:cxnSpMkLst>
        </pc:cxnChg>
        <pc:cxnChg chg="add mod modVis">
          <ac:chgData name="Aaron Margosis" userId="682699f8-26ce-47fd-8890-25817d8011e2" providerId="ADAL" clId="{F9025E46-768E-49BA-B046-31A75B18810C}" dt="2022-09-19T22:10:32.777" v="1928" actId="14100"/>
          <ac:cxnSpMkLst>
            <pc:docMk/>
            <pc:sldMk cId="3344268414" sldId="290"/>
            <ac:cxnSpMk id="36" creationId="{E8353B9E-A6F4-F51A-A66E-E471801B3C1F}"/>
          </ac:cxnSpMkLst>
        </pc:cxnChg>
        <pc:cxnChg chg="add mod ord modVis">
          <ac:chgData name="Aaron Margosis" userId="682699f8-26ce-47fd-8890-25817d8011e2" providerId="ADAL" clId="{F9025E46-768E-49BA-B046-31A75B18810C}" dt="2022-09-19T21:49:35.287" v="1654" actId="33935"/>
          <ac:cxnSpMkLst>
            <pc:docMk/>
            <pc:sldMk cId="3344268414" sldId="290"/>
            <ac:cxnSpMk id="42" creationId="{69166C28-73F1-2A31-53A7-24C8ACD6DA57}"/>
          </ac:cxnSpMkLst>
        </pc:cxnChg>
        <pc:cxnChg chg="add mod modVis">
          <ac:chgData name="Aaron Margosis" userId="682699f8-26ce-47fd-8890-25817d8011e2" providerId="ADAL" clId="{F9025E46-768E-49BA-B046-31A75B18810C}" dt="2022-09-19T23:02:05.840" v="2596" actId="14100"/>
          <ac:cxnSpMkLst>
            <pc:docMk/>
            <pc:sldMk cId="3344268414" sldId="290"/>
            <ac:cxnSpMk id="45" creationId="{7CA466CE-4ACF-41BC-04DB-A514309FFD56}"/>
          </ac:cxnSpMkLst>
        </pc:cxnChg>
        <pc:cxnChg chg="add mod modVis">
          <ac:chgData name="Aaron Margosis" userId="682699f8-26ce-47fd-8890-25817d8011e2" providerId="ADAL" clId="{F9025E46-768E-49BA-B046-31A75B18810C}" dt="2022-09-19T21:53:54.807" v="1663" actId="14100"/>
          <ac:cxnSpMkLst>
            <pc:docMk/>
            <pc:sldMk cId="3344268414" sldId="290"/>
            <ac:cxnSpMk id="49" creationId="{5FA06EE1-44F6-34D5-50A6-E6C991D12F85}"/>
          </ac:cxnSpMkLst>
        </pc:cxnChg>
        <pc:cxnChg chg="add mod modVis">
          <ac:chgData name="Aaron Margosis" userId="682699f8-26ce-47fd-8890-25817d8011e2" providerId="ADAL" clId="{F9025E46-768E-49BA-B046-31A75B18810C}" dt="2022-09-19T21:49:35.287" v="1654" actId="33935"/>
          <ac:cxnSpMkLst>
            <pc:docMk/>
            <pc:sldMk cId="3344268414" sldId="290"/>
            <ac:cxnSpMk id="50" creationId="{ED16AA96-4544-329B-DDCA-702DCE1C0A33}"/>
          </ac:cxnSpMkLst>
        </pc:cxnChg>
        <pc:cxnChg chg="add mod modVis">
          <ac:chgData name="Aaron Margosis" userId="682699f8-26ce-47fd-8890-25817d8011e2" providerId="ADAL" clId="{F9025E46-768E-49BA-B046-31A75B18810C}" dt="2022-09-19T22:10:44.299" v="1930" actId="14100"/>
          <ac:cxnSpMkLst>
            <pc:docMk/>
            <pc:sldMk cId="3344268414" sldId="290"/>
            <ac:cxnSpMk id="64" creationId="{379801C4-74B1-1B4E-E756-303544328202}"/>
          </ac:cxnSpMkLst>
        </pc:cxnChg>
        <pc:cxnChg chg="add mod ord">
          <ac:chgData name="Aaron Margosis" userId="682699f8-26ce-47fd-8890-25817d8011e2" providerId="ADAL" clId="{F9025E46-768E-49BA-B046-31A75B18810C}" dt="2022-09-19T23:14:32.033" v="2650" actId="692"/>
          <ac:cxnSpMkLst>
            <pc:docMk/>
            <pc:sldMk cId="3344268414" sldId="290"/>
            <ac:cxnSpMk id="82" creationId="{6D0C12B0-0107-0997-2CFE-E2C8862554E5}"/>
          </ac:cxnSpMkLst>
        </pc:cxnChg>
      </pc:sldChg>
      <pc:sldChg chg="add del mod ord modShow">
        <pc:chgData name="Aaron Margosis" userId="682699f8-26ce-47fd-8890-25817d8011e2" providerId="ADAL" clId="{F9025E46-768E-49BA-B046-31A75B18810C}" dt="2022-09-20T18:00:03.360" v="5197" actId="2696"/>
        <pc:sldMkLst>
          <pc:docMk/>
          <pc:sldMk cId="1938543120" sldId="291"/>
        </pc:sldMkLst>
      </pc:sldChg>
      <pc:sldChg chg="modSp add del mod modAnim">
        <pc:chgData name="Aaron Margosis" userId="682699f8-26ce-47fd-8890-25817d8011e2" providerId="ADAL" clId="{F9025E46-768E-49BA-B046-31A75B18810C}" dt="2022-09-19T22:25:31.783" v="2005" actId="2696"/>
        <pc:sldMkLst>
          <pc:docMk/>
          <pc:sldMk cId="1920724530" sldId="292"/>
        </pc:sldMkLst>
        <pc:spChg chg="mod">
          <ac:chgData name="Aaron Margosis" userId="682699f8-26ce-47fd-8890-25817d8011e2" providerId="ADAL" clId="{F9025E46-768E-49BA-B046-31A75B18810C}" dt="2022-09-19T21:58:02.289" v="1670" actId="20577"/>
          <ac:spMkLst>
            <pc:docMk/>
            <pc:sldMk cId="1920724530" sldId="292"/>
            <ac:spMk id="2" creationId="{61AAE17A-F7C9-D5C8-E1F2-40B1AE4B1D70}"/>
          </ac:spMkLst>
        </pc:spChg>
        <pc:spChg chg="mod">
          <ac:chgData name="Aaron Margosis" userId="682699f8-26ce-47fd-8890-25817d8011e2" providerId="ADAL" clId="{F9025E46-768E-49BA-B046-31A75B18810C}" dt="2022-09-19T21:58:48.902" v="1706" actId="20577"/>
          <ac:spMkLst>
            <pc:docMk/>
            <pc:sldMk cId="1920724530" sldId="292"/>
            <ac:spMk id="32" creationId="{A7609AF9-7B09-5C72-C9DA-227ABF6AD0FC}"/>
          </ac:spMkLst>
        </pc:spChg>
      </pc:sldChg>
      <pc:sldChg chg="addSp modSp add del mod modAnim">
        <pc:chgData name="Aaron Margosis" userId="682699f8-26ce-47fd-8890-25817d8011e2" providerId="ADAL" clId="{F9025E46-768E-49BA-B046-31A75B18810C}" dt="2022-09-19T22:25:31.783" v="2005" actId="2696"/>
        <pc:sldMkLst>
          <pc:docMk/>
          <pc:sldMk cId="3069541044" sldId="293"/>
        </pc:sldMkLst>
        <pc:spChg chg="mod">
          <ac:chgData name="Aaron Margosis" userId="682699f8-26ce-47fd-8890-25817d8011e2" providerId="ADAL" clId="{F9025E46-768E-49BA-B046-31A75B18810C}" dt="2022-09-19T21:59:57.353" v="1715" actId="20577"/>
          <ac:spMkLst>
            <pc:docMk/>
            <pc:sldMk cId="3069541044" sldId="293"/>
            <ac:spMk id="2" creationId="{61AAE17A-F7C9-D5C8-E1F2-40B1AE4B1D70}"/>
          </ac:spMkLst>
        </pc:spChg>
        <pc:spChg chg="add mod">
          <ac:chgData name="Aaron Margosis" userId="682699f8-26ce-47fd-8890-25817d8011e2" providerId="ADAL" clId="{F9025E46-768E-49BA-B046-31A75B18810C}" dt="2022-09-19T22:01:58.445" v="1886" actId="1038"/>
          <ac:spMkLst>
            <pc:docMk/>
            <pc:sldMk cId="3069541044" sldId="293"/>
            <ac:spMk id="13" creationId="{8BFF87B4-A1F1-CDA8-1948-AE9F91897452}"/>
          </ac:spMkLst>
        </pc:spChg>
        <pc:spChg chg="mod">
          <ac:chgData name="Aaron Margosis" userId="682699f8-26ce-47fd-8890-25817d8011e2" providerId="ADAL" clId="{F9025E46-768E-49BA-B046-31A75B18810C}" dt="2022-09-19T22:00:16.881" v="1717" actId="20577"/>
          <ac:spMkLst>
            <pc:docMk/>
            <pc:sldMk cId="3069541044" sldId="293"/>
            <ac:spMk id="32" creationId="{A7609AF9-7B09-5C72-C9DA-227ABF6AD0FC}"/>
          </ac:spMkLst>
        </pc:spChg>
        <pc:cxnChg chg="add mod">
          <ac:chgData name="Aaron Margosis" userId="682699f8-26ce-47fd-8890-25817d8011e2" providerId="ADAL" clId="{F9025E46-768E-49BA-B046-31A75B18810C}" dt="2022-09-19T22:02:13.486" v="1887" actId="14100"/>
          <ac:cxnSpMkLst>
            <pc:docMk/>
            <pc:sldMk cId="3069541044" sldId="293"/>
            <ac:cxnSpMk id="14" creationId="{73097062-0281-96C8-B17C-575D9DEBDAAB}"/>
          </ac:cxnSpMkLst>
        </pc:cxnChg>
        <pc:cxnChg chg="add mod">
          <ac:chgData name="Aaron Margosis" userId="682699f8-26ce-47fd-8890-25817d8011e2" providerId="ADAL" clId="{F9025E46-768E-49BA-B046-31A75B18810C}" dt="2022-09-19T22:01:58.445" v="1886" actId="1038"/>
          <ac:cxnSpMkLst>
            <pc:docMk/>
            <pc:sldMk cId="3069541044" sldId="293"/>
            <ac:cxnSpMk id="15" creationId="{989A205C-6FB9-46CE-6B84-A9C7FD1559AA}"/>
          </ac:cxnSpMkLst>
        </pc:cxnChg>
        <pc:cxnChg chg="add mod">
          <ac:chgData name="Aaron Margosis" userId="682699f8-26ce-47fd-8890-25817d8011e2" providerId="ADAL" clId="{F9025E46-768E-49BA-B046-31A75B18810C}" dt="2022-09-19T22:02:39.658" v="1890" actId="14100"/>
          <ac:cxnSpMkLst>
            <pc:docMk/>
            <pc:sldMk cId="3069541044" sldId="293"/>
            <ac:cxnSpMk id="17" creationId="{5516234A-F2F3-0951-408F-F59E453B193E}"/>
          </ac:cxnSpMkLst>
        </pc:cxnChg>
        <pc:cxnChg chg="mod">
          <ac:chgData name="Aaron Margosis" userId="682699f8-26ce-47fd-8890-25817d8011e2" providerId="ADAL" clId="{F9025E46-768E-49BA-B046-31A75B18810C}" dt="2022-09-19T22:03:30.651" v="1891" actId="14100"/>
          <ac:cxnSpMkLst>
            <pc:docMk/>
            <pc:sldMk cId="3069541044" sldId="293"/>
            <ac:cxnSpMk id="50" creationId="{ED16AA96-4544-329B-DDCA-702DCE1C0A33}"/>
          </ac:cxnSpMkLst>
        </pc:cxnChg>
      </pc:sldChg>
      <pc:sldChg chg="addSp delSp modSp add mod delAnim modAnim modNotesTx">
        <pc:chgData name="Aaron Margosis" userId="682699f8-26ce-47fd-8890-25817d8011e2" providerId="ADAL" clId="{F9025E46-768E-49BA-B046-31A75B18810C}" dt="2022-09-28T20:10:13.142" v="9986"/>
        <pc:sldMkLst>
          <pc:docMk/>
          <pc:sldMk cId="3306139914" sldId="294"/>
        </pc:sldMkLst>
        <pc:spChg chg="mod modVis">
          <ac:chgData name="Aaron Margosis" userId="682699f8-26ce-47fd-8890-25817d8011e2" providerId="ADAL" clId="{F9025E46-768E-49BA-B046-31A75B18810C}" dt="2022-09-27T22:31:07.858" v="9412" actId="33935"/>
          <ac:spMkLst>
            <pc:docMk/>
            <pc:sldMk cId="3306139914" sldId="294"/>
            <ac:spMk id="2" creationId="{61AAE17A-F7C9-D5C8-E1F2-40B1AE4B1D70}"/>
          </ac:spMkLst>
        </pc:spChg>
        <pc:spChg chg="mod modVis">
          <ac:chgData name="Aaron Margosis" userId="682699f8-26ce-47fd-8890-25817d8011e2" providerId="ADAL" clId="{F9025E46-768E-49BA-B046-31A75B18810C}" dt="2022-09-27T22:31:07.858" v="9412" actId="33935"/>
          <ac:spMkLst>
            <pc:docMk/>
            <pc:sldMk cId="3306139914" sldId="294"/>
            <ac:spMk id="4" creationId="{B2C87565-8B51-21D7-C3B1-429A1CC39CA6}"/>
          </ac:spMkLst>
        </pc:spChg>
        <pc:spChg chg="mod modVis">
          <ac:chgData name="Aaron Margosis" userId="682699f8-26ce-47fd-8890-25817d8011e2" providerId="ADAL" clId="{F9025E46-768E-49BA-B046-31A75B18810C}" dt="2022-09-27T22:31:07.858" v="9412" actId="33935"/>
          <ac:spMkLst>
            <pc:docMk/>
            <pc:sldMk cId="3306139914" sldId="294"/>
            <ac:spMk id="6" creationId="{B399DBC0-C3DC-61DC-2BAC-4066D7CBE824}"/>
          </ac:spMkLst>
        </pc:spChg>
        <pc:spChg chg="mod modVis">
          <ac:chgData name="Aaron Margosis" userId="682699f8-26ce-47fd-8890-25817d8011e2" providerId="ADAL" clId="{F9025E46-768E-49BA-B046-31A75B18810C}" dt="2022-09-27T22:31:07.858" v="9412" actId="33935"/>
          <ac:spMkLst>
            <pc:docMk/>
            <pc:sldMk cId="3306139914" sldId="294"/>
            <ac:spMk id="7" creationId="{5DBCAFAA-E5FE-7318-9953-BB26133F7856}"/>
          </ac:spMkLst>
        </pc:spChg>
        <pc:spChg chg="mod modVis">
          <ac:chgData name="Aaron Margosis" userId="682699f8-26ce-47fd-8890-25817d8011e2" providerId="ADAL" clId="{F9025E46-768E-49BA-B046-31A75B18810C}" dt="2022-09-27T22:31:07.858" v="9412" actId="33935"/>
          <ac:spMkLst>
            <pc:docMk/>
            <pc:sldMk cId="3306139914" sldId="294"/>
            <ac:spMk id="8" creationId="{AA50142F-0FEA-8E57-9FA9-0E232285FC3C}"/>
          </ac:spMkLst>
        </pc:spChg>
        <pc:spChg chg="mod modVis">
          <ac:chgData name="Aaron Margosis" userId="682699f8-26ce-47fd-8890-25817d8011e2" providerId="ADAL" clId="{F9025E46-768E-49BA-B046-31A75B18810C}" dt="2022-09-27T22:31:07.858" v="9412" actId="33935"/>
          <ac:spMkLst>
            <pc:docMk/>
            <pc:sldMk cId="3306139914" sldId="294"/>
            <ac:spMk id="9" creationId="{645254C1-795C-DCCF-0940-DABA64231A3A}"/>
          </ac:spMkLst>
        </pc:spChg>
        <pc:spChg chg="mod modVis">
          <ac:chgData name="Aaron Margosis" userId="682699f8-26ce-47fd-8890-25817d8011e2" providerId="ADAL" clId="{F9025E46-768E-49BA-B046-31A75B18810C}" dt="2022-09-27T22:35:11.592" v="9448" actId="6549"/>
          <ac:spMkLst>
            <pc:docMk/>
            <pc:sldMk cId="3306139914" sldId="294"/>
            <ac:spMk id="10" creationId="{52519455-8BD6-9615-76AC-6FFB702AABFE}"/>
          </ac:spMkLst>
        </pc:spChg>
        <pc:spChg chg="mod modVis">
          <ac:chgData name="Aaron Margosis" userId="682699f8-26ce-47fd-8890-25817d8011e2" providerId="ADAL" clId="{F9025E46-768E-49BA-B046-31A75B18810C}" dt="2022-09-27T22:35:22.038" v="9451" actId="14429"/>
          <ac:spMkLst>
            <pc:docMk/>
            <pc:sldMk cId="3306139914" sldId="294"/>
            <ac:spMk id="11" creationId="{67CD77A0-8521-904C-5B38-ECAE1B4D78E4}"/>
          </ac:spMkLst>
        </pc:spChg>
        <pc:spChg chg="mod modVis">
          <ac:chgData name="Aaron Margosis" userId="682699f8-26ce-47fd-8890-25817d8011e2" providerId="ADAL" clId="{F9025E46-768E-49BA-B046-31A75B18810C}" dt="2022-09-27T22:31:07.858" v="9412" actId="33935"/>
          <ac:spMkLst>
            <pc:docMk/>
            <pc:sldMk cId="3306139914" sldId="294"/>
            <ac:spMk id="12" creationId="{A6C30DEF-D4C1-A16D-AE73-39EDF19E9A59}"/>
          </ac:spMkLst>
        </pc:spChg>
        <pc:spChg chg="add mod modVis">
          <ac:chgData name="Aaron Margosis" userId="682699f8-26ce-47fd-8890-25817d8011e2" providerId="ADAL" clId="{F9025E46-768E-49BA-B046-31A75B18810C}" dt="2022-09-27T22:31:07.858" v="9412" actId="33935"/>
          <ac:spMkLst>
            <pc:docMk/>
            <pc:sldMk cId="3306139914" sldId="294"/>
            <ac:spMk id="18" creationId="{CE3AD907-CD84-D64B-7FC6-5612325E5DC7}"/>
          </ac:spMkLst>
        </pc:spChg>
        <pc:spChg chg="mod modVis">
          <ac:chgData name="Aaron Margosis" userId="682699f8-26ce-47fd-8890-25817d8011e2" providerId="ADAL" clId="{F9025E46-768E-49BA-B046-31A75B18810C}" dt="2022-09-27T22:31:07.858" v="9412" actId="33935"/>
          <ac:spMkLst>
            <pc:docMk/>
            <pc:sldMk cId="3306139914" sldId="294"/>
            <ac:spMk id="32" creationId="{A7609AF9-7B09-5C72-C9DA-227ABF6AD0FC}"/>
          </ac:spMkLst>
        </pc:spChg>
        <pc:spChg chg="mod modVis">
          <ac:chgData name="Aaron Margosis" userId="682699f8-26ce-47fd-8890-25817d8011e2" providerId="ADAL" clId="{F9025E46-768E-49BA-B046-31A75B18810C}" dt="2022-09-27T22:31:07.858" v="9412" actId="33935"/>
          <ac:spMkLst>
            <pc:docMk/>
            <pc:sldMk cId="3306139914" sldId="294"/>
            <ac:spMk id="38" creationId="{48C5F9A3-A75A-DEAB-EFC9-EA243792083D}"/>
          </ac:spMkLst>
        </pc:spChg>
        <pc:spChg chg="mod modVis">
          <ac:chgData name="Aaron Margosis" userId="682699f8-26ce-47fd-8890-25817d8011e2" providerId="ADAL" clId="{F9025E46-768E-49BA-B046-31A75B18810C}" dt="2022-09-27T22:30:53.012" v="9409" actId="14429"/>
          <ac:spMkLst>
            <pc:docMk/>
            <pc:sldMk cId="3306139914" sldId="294"/>
            <ac:spMk id="53" creationId="{C0736EEE-8E34-A5A8-E831-8F77CAA69317}"/>
          </ac:spMkLst>
        </pc:spChg>
        <pc:spChg chg="mod modVis">
          <ac:chgData name="Aaron Margosis" userId="682699f8-26ce-47fd-8890-25817d8011e2" providerId="ADAL" clId="{F9025E46-768E-49BA-B046-31A75B18810C}" dt="2022-09-27T22:31:07.858" v="9412" actId="33935"/>
          <ac:spMkLst>
            <pc:docMk/>
            <pc:sldMk cId="3306139914" sldId="294"/>
            <ac:spMk id="59" creationId="{CDF2582B-6C39-D7CC-ABC5-4F6D9AAF4587}"/>
          </ac:spMkLst>
        </pc:spChg>
        <pc:graphicFrameChg chg="mod modVis modGraphic">
          <ac:chgData name="Aaron Margosis" userId="682699f8-26ce-47fd-8890-25817d8011e2" providerId="ADAL" clId="{F9025E46-768E-49BA-B046-31A75B18810C}" dt="2022-09-27T22:31:07.858" v="9412" actId="33935"/>
          <ac:graphicFrameMkLst>
            <pc:docMk/>
            <pc:sldMk cId="3306139914" sldId="294"/>
            <ac:graphicFrameMk id="57" creationId="{D342C502-7DAE-F523-6D2B-0D96965BA11C}"/>
          </ac:graphicFrameMkLst>
        </pc:graphicFrameChg>
        <pc:picChg chg="mod modVis">
          <ac:chgData name="Aaron Margosis" userId="682699f8-26ce-47fd-8890-25817d8011e2" providerId="ADAL" clId="{F9025E46-768E-49BA-B046-31A75B18810C}" dt="2022-09-27T22:31:07.858" v="9412" actId="33935"/>
          <ac:picMkLst>
            <pc:docMk/>
            <pc:sldMk cId="3306139914" sldId="294"/>
            <ac:picMk id="22" creationId="{02CE3BE8-520D-891A-2ACD-67AC580EFD21}"/>
          </ac:picMkLst>
        </pc:picChg>
        <pc:cxnChg chg="add mod modVis">
          <ac:chgData name="Aaron Margosis" userId="682699f8-26ce-47fd-8890-25817d8011e2" providerId="ADAL" clId="{F9025E46-768E-49BA-B046-31A75B18810C}" dt="2022-09-27T22:31:07.858" v="9412" actId="33935"/>
          <ac:cxnSpMkLst>
            <pc:docMk/>
            <pc:sldMk cId="3306139914" sldId="294"/>
            <ac:cxnSpMk id="19" creationId="{94AFD257-8268-C936-7686-C8044EF1D6C9}"/>
          </ac:cxnSpMkLst>
        </pc:cxnChg>
        <pc:cxnChg chg="add mod modVis">
          <ac:chgData name="Aaron Margosis" userId="682699f8-26ce-47fd-8890-25817d8011e2" providerId="ADAL" clId="{F9025E46-768E-49BA-B046-31A75B18810C}" dt="2022-09-27T22:31:07.858" v="9412" actId="33935"/>
          <ac:cxnSpMkLst>
            <pc:docMk/>
            <pc:sldMk cId="3306139914" sldId="294"/>
            <ac:cxnSpMk id="20" creationId="{8FE5C41F-E096-914E-387B-EBC5DDC81A7B}"/>
          </ac:cxnSpMkLst>
        </pc:cxnChg>
        <pc:cxnChg chg="del">
          <ac:chgData name="Aaron Margosis" userId="682699f8-26ce-47fd-8890-25817d8011e2" providerId="ADAL" clId="{F9025E46-768E-49BA-B046-31A75B18810C}" dt="2022-09-19T22:08:01.753" v="1918" actId="478"/>
          <ac:cxnSpMkLst>
            <pc:docMk/>
            <pc:sldMk cId="3306139914" sldId="294"/>
            <ac:cxnSpMk id="34" creationId="{8E95E632-F27B-54C2-0CCB-2017D3481A7F}"/>
          </ac:cxnSpMkLst>
        </pc:cxnChg>
        <pc:cxnChg chg="mod modVis">
          <ac:chgData name="Aaron Margosis" userId="682699f8-26ce-47fd-8890-25817d8011e2" providerId="ADAL" clId="{F9025E46-768E-49BA-B046-31A75B18810C}" dt="2022-09-27T22:31:07.858" v="9412" actId="33935"/>
          <ac:cxnSpMkLst>
            <pc:docMk/>
            <pc:sldMk cId="3306139914" sldId="294"/>
            <ac:cxnSpMk id="36" creationId="{E8353B9E-A6F4-F51A-A66E-E471801B3C1F}"/>
          </ac:cxnSpMkLst>
        </pc:cxnChg>
        <pc:cxnChg chg="mod modVis">
          <ac:chgData name="Aaron Margosis" userId="682699f8-26ce-47fd-8890-25817d8011e2" providerId="ADAL" clId="{F9025E46-768E-49BA-B046-31A75B18810C}" dt="2022-09-27T22:31:07.858" v="9412" actId="33935"/>
          <ac:cxnSpMkLst>
            <pc:docMk/>
            <pc:sldMk cId="3306139914" sldId="294"/>
            <ac:cxnSpMk id="42" creationId="{69166C28-73F1-2A31-53A7-24C8ACD6DA57}"/>
          </ac:cxnSpMkLst>
        </pc:cxnChg>
        <pc:cxnChg chg="del">
          <ac:chgData name="Aaron Margosis" userId="682699f8-26ce-47fd-8890-25817d8011e2" providerId="ADAL" clId="{F9025E46-768E-49BA-B046-31A75B18810C}" dt="2022-09-19T22:08:15.940" v="1919" actId="478"/>
          <ac:cxnSpMkLst>
            <pc:docMk/>
            <pc:sldMk cId="3306139914" sldId="294"/>
            <ac:cxnSpMk id="45" creationId="{7CA466CE-4ACF-41BC-04DB-A514309FFD56}"/>
          </ac:cxnSpMkLst>
        </pc:cxnChg>
        <pc:cxnChg chg="del">
          <ac:chgData name="Aaron Margosis" userId="682699f8-26ce-47fd-8890-25817d8011e2" providerId="ADAL" clId="{F9025E46-768E-49BA-B046-31A75B18810C}" dt="2022-09-19T22:08:31.730" v="1920" actId="478"/>
          <ac:cxnSpMkLst>
            <pc:docMk/>
            <pc:sldMk cId="3306139914" sldId="294"/>
            <ac:cxnSpMk id="49" creationId="{5FA06EE1-44F6-34D5-50A6-E6C991D12F85}"/>
          </ac:cxnSpMkLst>
        </pc:cxnChg>
        <pc:cxnChg chg="mod modVis">
          <ac:chgData name="Aaron Margosis" userId="682699f8-26ce-47fd-8890-25817d8011e2" providerId="ADAL" clId="{F9025E46-768E-49BA-B046-31A75B18810C}" dt="2022-09-27T22:31:07.858" v="9412" actId="33935"/>
          <ac:cxnSpMkLst>
            <pc:docMk/>
            <pc:sldMk cId="3306139914" sldId="294"/>
            <ac:cxnSpMk id="50" creationId="{ED16AA96-4544-329B-DDCA-702DCE1C0A33}"/>
          </ac:cxnSpMkLst>
        </pc:cxnChg>
        <pc:cxnChg chg="mod modVis">
          <ac:chgData name="Aaron Margosis" userId="682699f8-26ce-47fd-8890-25817d8011e2" providerId="ADAL" clId="{F9025E46-768E-49BA-B046-31A75B18810C}" dt="2022-09-27T22:31:07.858" v="9412" actId="33935"/>
          <ac:cxnSpMkLst>
            <pc:docMk/>
            <pc:sldMk cId="3306139914" sldId="294"/>
            <ac:cxnSpMk id="64" creationId="{379801C4-74B1-1B4E-E756-303544328202}"/>
          </ac:cxnSpMkLst>
        </pc:cxnChg>
      </pc:sldChg>
      <pc:sldChg chg="add del mod ord modShow">
        <pc:chgData name="Aaron Margosis" userId="682699f8-26ce-47fd-8890-25817d8011e2" providerId="ADAL" clId="{F9025E46-768E-49BA-B046-31A75B18810C}" dt="2022-09-20T17:59:29.233" v="5195" actId="2696"/>
        <pc:sldMkLst>
          <pc:docMk/>
          <pc:sldMk cId="33208550" sldId="295"/>
        </pc:sldMkLst>
      </pc:sldChg>
      <pc:sldChg chg="addSp delSp modSp new mod ord modAnim chgLayout modNotesTx">
        <pc:chgData name="Aaron Margosis" userId="682699f8-26ce-47fd-8890-25817d8011e2" providerId="ADAL" clId="{F9025E46-768E-49BA-B046-31A75B18810C}" dt="2022-09-29T06:00:01.125" v="11609" actId="14100"/>
        <pc:sldMkLst>
          <pc:docMk/>
          <pc:sldMk cId="1165029093" sldId="296"/>
        </pc:sldMkLst>
        <pc:spChg chg="mod ord">
          <ac:chgData name="Aaron Margosis" userId="682699f8-26ce-47fd-8890-25817d8011e2" providerId="ADAL" clId="{F9025E46-768E-49BA-B046-31A75B18810C}" dt="2022-09-29T03:39:43.802" v="11218" actId="700"/>
          <ac:spMkLst>
            <pc:docMk/>
            <pc:sldMk cId="1165029093" sldId="296"/>
            <ac:spMk id="2" creationId="{6582DE9E-4885-1552-1C08-C986227AA352}"/>
          </ac:spMkLst>
        </pc:spChg>
        <pc:spChg chg="mod ord">
          <ac:chgData name="Aaron Margosis" userId="682699f8-26ce-47fd-8890-25817d8011e2" providerId="ADAL" clId="{F9025E46-768E-49BA-B046-31A75B18810C}" dt="2022-09-29T05:51:34.971" v="11589" actId="13244"/>
          <ac:spMkLst>
            <pc:docMk/>
            <pc:sldMk cId="1165029093" sldId="296"/>
            <ac:spMk id="3" creationId="{49084979-2A91-D2CD-F995-BF6A54D51C71}"/>
          </ac:spMkLst>
        </pc:spChg>
        <pc:spChg chg="add del mod">
          <ac:chgData name="Aaron Margosis" userId="682699f8-26ce-47fd-8890-25817d8011e2" providerId="ADAL" clId="{F9025E46-768E-49BA-B046-31A75B18810C}" dt="2022-09-29T05:13:50.211" v="11312" actId="478"/>
          <ac:spMkLst>
            <pc:docMk/>
            <pc:sldMk cId="1165029093" sldId="296"/>
            <ac:spMk id="4" creationId="{8E95C435-BC5F-0F7F-0B7C-15C6575DA908}"/>
          </ac:spMkLst>
        </pc:spChg>
        <pc:spChg chg="add mod">
          <ac:chgData name="Aaron Margosis" userId="682699f8-26ce-47fd-8890-25817d8011e2" providerId="ADAL" clId="{F9025E46-768E-49BA-B046-31A75B18810C}" dt="2022-09-29T06:00:01.125" v="11609" actId="14100"/>
          <ac:spMkLst>
            <pc:docMk/>
            <pc:sldMk cId="1165029093" sldId="296"/>
            <ac:spMk id="7" creationId="{9F091173-E472-394F-BEDE-8E41B3690A6A}"/>
          </ac:spMkLst>
        </pc:spChg>
        <pc:picChg chg="add mod">
          <ac:chgData name="Aaron Margosis" userId="682699f8-26ce-47fd-8890-25817d8011e2" providerId="ADAL" clId="{F9025E46-768E-49BA-B046-31A75B18810C}" dt="2022-09-29T05:52:01.215" v="11590" actId="962"/>
          <ac:picMkLst>
            <pc:docMk/>
            <pc:sldMk cId="1165029093" sldId="296"/>
            <ac:picMk id="6" creationId="{2D26DF25-0113-1BAA-9552-88F7A04C5598}"/>
          </ac:picMkLst>
        </pc:picChg>
      </pc:sldChg>
      <pc:sldChg chg="modSp add del mod modShow modNotesTx">
        <pc:chgData name="Aaron Margosis" userId="682699f8-26ce-47fd-8890-25817d8011e2" providerId="ADAL" clId="{F9025E46-768E-49BA-B046-31A75B18810C}" dt="2022-09-23T21:15:46.594" v="8045" actId="47"/>
        <pc:sldMkLst>
          <pc:docMk/>
          <pc:sldMk cId="3002104018" sldId="297"/>
        </pc:sldMkLst>
        <pc:spChg chg="mod">
          <ac:chgData name="Aaron Margosis" userId="682699f8-26ce-47fd-8890-25817d8011e2" providerId="ADAL" clId="{F9025E46-768E-49BA-B046-31A75B18810C}" dt="2022-09-19T22:44:56.192" v="2500" actId="20577"/>
          <ac:spMkLst>
            <pc:docMk/>
            <pc:sldMk cId="3002104018" sldId="297"/>
            <ac:spMk id="4" creationId="{198BA37F-4003-4B95-BCF9-6D62938CE69A}"/>
          </ac:spMkLst>
        </pc:spChg>
      </pc:sldChg>
      <pc:sldChg chg="addSp delSp modSp new mod">
        <pc:chgData name="Aaron Margosis" userId="682699f8-26ce-47fd-8890-25817d8011e2" providerId="ADAL" clId="{F9025E46-768E-49BA-B046-31A75B18810C}" dt="2022-09-20T03:55:59.976" v="4287" actId="20577"/>
        <pc:sldMkLst>
          <pc:docMk/>
          <pc:sldMk cId="3959934582" sldId="298"/>
        </pc:sldMkLst>
        <pc:spChg chg="mod">
          <ac:chgData name="Aaron Margosis" userId="682699f8-26ce-47fd-8890-25817d8011e2" providerId="ADAL" clId="{F9025E46-768E-49BA-B046-31A75B18810C}" dt="2022-09-20T03:52:48.596" v="4176" actId="20577"/>
          <ac:spMkLst>
            <pc:docMk/>
            <pc:sldMk cId="3959934582" sldId="298"/>
            <ac:spMk id="2" creationId="{B3F338FF-D252-8D13-AF40-D3E7A7B2FD4A}"/>
          </ac:spMkLst>
        </pc:spChg>
        <pc:spChg chg="del mod">
          <ac:chgData name="Aaron Margosis" userId="682699f8-26ce-47fd-8890-25817d8011e2" providerId="ADAL" clId="{F9025E46-768E-49BA-B046-31A75B18810C}" dt="2022-09-20T03:51:31.123" v="4163" actId="478"/>
          <ac:spMkLst>
            <pc:docMk/>
            <pc:sldMk cId="3959934582" sldId="298"/>
            <ac:spMk id="3" creationId="{FBA7C072-705E-6E59-5D2E-E04EFEEB283C}"/>
          </ac:spMkLst>
        </pc:spChg>
        <pc:spChg chg="add mod">
          <ac:chgData name="Aaron Margosis" userId="682699f8-26ce-47fd-8890-25817d8011e2" providerId="ADAL" clId="{F9025E46-768E-49BA-B046-31A75B18810C}" dt="2022-09-20T03:55:59.976" v="4287" actId="20577"/>
          <ac:spMkLst>
            <pc:docMk/>
            <pc:sldMk cId="3959934582" sldId="298"/>
            <ac:spMk id="4" creationId="{BF8F93BA-3872-5549-C680-EBF3A8B1F4E0}"/>
          </ac:spMkLst>
        </pc:spChg>
      </pc:sldChg>
      <pc:sldChg chg="addSp delSp modSp new mod ord modAnim">
        <pc:chgData name="Aaron Margosis" userId="682699f8-26ce-47fd-8890-25817d8011e2" providerId="ADAL" clId="{F9025E46-768E-49BA-B046-31A75B18810C}" dt="2022-09-29T05:22:35.473" v="11338"/>
        <pc:sldMkLst>
          <pc:docMk/>
          <pc:sldMk cId="1530840571" sldId="299"/>
        </pc:sldMkLst>
        <pc:spChg chg="mod">
          <ac:chgData name="Aaron Margosis" userId="682699f8-26ce-47fd-8890-25817d8011e2" providerId="ADAL" clId="{F9025E46-768E-49BA-B046-31A75B18810C}" dt="2022-09-20T17:31:46.691" v="4827" actId="404"/>
          <ac:spMkLst>
            <pc:docMk/>
            <pc:sldMk cId="1530840571" sldId="299"/>
            <ac:spMk id="2" creationId="{48BDE06D-EFBA-B619-05AB-0C89B4F6B780}"/>
          </ac:spMkLst>
        </pc:spChg>
        <pc:spChg chg="del">
          <ac:chgData name="Aaron Margosis" userId="682699f8-26ce-47fd-8890-25817d8011e2" providerId="ADAL" clId="{F9025E46-768E-49BA-B046-31A75B18810C}" dt="2022-09-20T17:27:29.691" v="4779" actId="478"/>
          <ac:spMkLst>
            <pc:docMk/>
            <pc:sldMk cId="1530840571" sldId="299"/>
            <ac:spMk id="3" creationId="{7AA5F45D-A66F-A02A-979B-5F397A7CC295}"/>
          </ac:spMkLst>
        </pc:spChg>
        <pc:spChg chg="add mod">
          <ac:chgData name="Aaron Margosis" userId="682699f8-26ce-47fd-8890-25817d8011e2" providerId="ADAL" clId="{F9025E46-768E-49BA-B046-31A75B18810C}" dt="2022-09-28T19:04:12.325" v="9752" actId="552"/>
          <ac:spMkLst>
            <pc:docMk/>
            <pc:sldMk cId="1530840571" sldId="299"/>
            <ac:spMk id="3" creationId="{D946F456-6029-780E-34EE-9FB51C3BB293}"/>
          </ac:spMkLst>
        </pc:spChg>
        <pc:spChg chg="add mod">
          <ac:chgData name="Aaron Margosis" userId="682699f8-26ce-47fd-8890-25817d8011e2" providerId="ADAL" clId="{F9025E46-768E-49BA-B046-31A75B18810C}" dt="2022-09-28T19:04:23.599" v="9753" actId="1076"/>
          <ac:spMkLst>
            <pc:docMk/>
            <pc:sldMk cId="1530840571" sldId="299"/>
            <ac:spMk id="4" creationId="{44F87E22-61BB-4CA5-5139-89A0B00C2A53}"/>
          </ac:spMkLst>
        </pc:spChg>
        <pc:spChg chg="add mod">
          <ac:chgData name="Aaron Margosis" userId="682699f8-26ce-47fd-8890-25817d8011e2" providerId="ADAL" clId="{F9025E46-768E-49BA-B046-31A75B18810C}" dt="2022-09-28T19:06:07.659" v="9882" actId="1038"/>
          <ac:spMkLst>
            <pc:docMk/>
            <pc:sldMk cId="1530840571" sldId="299"/>
            <ac:spMk id="6" creationId="{C2397147-A56F-2B71-4365-9B74EF4199EF}"/>
          </ac:spMkLst>
        </pc:spChg>
        <pc:spChg chg="add mod">
          <ac:chgData name="Aaron Margosis" userId="682699f8-26ce-47fd-8890-25817d8011e2" providerId="ADAL" clId="{F9025E46-768E-49BA-B046-31A75B18810C}" dt="2022-09-28T19:06:07.659" v="9882" actId="1038"/>
          <ac:spMkLst>
            <pc:docMk/>
            <pc:sldMk cId="1530840571" sldId="299"/>
            <ac:spMk id="7" creationId="{EE2C4EDE-4DDA-A57F-75EE-D68583C1D18A}"/>
          </ac:spMkLst>
        </pc:spChg>
        <pc:spChg chg="add mod">
          <ac:chgData name="Aaron Margosis" userId="682699f8-26ce-47fd-8890-25817d8011e2" providerId="ADAL" clId="{F9025E46-768E-49BA-B046-31A75B18810C}" dt="2022-09-28T19:06:07.659" v="9882" actId="1038"/>
          <ac:spMkLst>
            <pc:docMk/>
            <pc:sldMk cId="1530840571" sldId="299"/>
            <ac:spMk id="8" creationId="{D456ED83-BA22-69AB-0250-C03E22E8E1AF}"/>
          </ac:spMkLst>
        </pc:spChg>
        <pc:spChg chg="add mod">
          <ac:chgData name="Aaron Margosis" userId="682699f8-26ce-47fd-8890-25817d8011e2" providerId="ADAL" clId="{F9025E46-768E-49BA-B046-31A75B18810C}" dt="2022-09-28T19:06:07.659" v="9882" actId="1038"/>
          <ac:spMkLst>
            <pc:docMk/>
            <pc:sldMk cId="1530840571" sldId="299"/>
            <ac:spMk id="9" creationId="{8196C7F5-28DE-957D-859F-8B29E0A6A1B7}"/>
          </ac:spMkLst>
        </pc:spChg>
        <pc:spChg chg="add mod">
          <ac:chgData name="Aaron Margosis" userId="682699f8-26ce-47fd-8890-25817d8011e2" providerId="ADAL" clId="{F9025E46-768E-49BA-B046-31A75B18810C}" dt="2022-09-28T19:05:09.575" v="9834" actId="1076"/>
          <ac:spMkLst>
            <pc:docMk/>
            <pc:sldMk cId="1530840571" sldId="299"/>
            <ac:spMk id="10" creationId="{1DD9F99E-981E-F74E-ACB1-7B5C00B9185B}"/>
          </ac:spMkLst>
        </pc:spChg>
        <pc:spChg chg="add mod">
          <ac:chgData name="Aaron Margosis" userId="682699f8-26ce-47fd-8890-25817d8011e2" providerId="ADAL" clId="{F9025E46-768E-49BA-B046-31A75B18810C}" dt="2022-09-28T19:05:23.776" v="9836" actId="1076"/>
          <ac:spMkLst>
            <pc:docMk/>
            <pc:sldMk cId="1530840571" sldId="299"/>
            <ac:spMk id="11" creationId="{8DF49096-5E5F-51AD-387F-37DB377F8ECD}"/>
          </ac:spMkLst>
        </pc:spChg>
        <pc:picChg chg="add mod">
          <ac:chgData name="Aaron Margosis" userId="682699f8-26ce-47fd-8890-25817d8011e2" providerId="ADAL" clId="{F9025E46-768E-49BA-B046-31A75B18810C}" dt="2022-09-28T19:06:07.659" v="9882" actId="1038"/>
          <ac:picMkLst>
            <pc:docMk/>
            <pc:sldMk cId="1530840571" sldId="299"/>
            <ac:picMk id="5" creationId="{2A421815-8F6D-E157-7D6F-E8FEFEA6C3FD}"/>
          </ac:picMkLst>
        </pc:picChg>
      </pc:sldChg>
      <pc:sldChg chg="addSp modSp new mod ord modAnim modNotesTx">
        <pc:chgData name="Aaron Margosis" userId="682699f8-26ce-47fd-8890-25817d8011e2" providerId="ADAL" clId="{F9025E46-768E-49BA-B046-31A75B18810C}" dt="2022-09-29T06:17:48.756" v="11721" actId="114"/>
        <pc:sldMkLst>
          <pc:docMk/>
          <pc:sldMk cId="4293545506" sldId="300"/>
        </pc:sldMkLst>
        <pc:spChg chg="mod">
          <ac:chgData name="Aaron Margosis" userId="682699f8-26ce-47fd-8890-25817d8011e2" providerId="ADAL" clId="{F9025E46-768E-49BA-B046-31A75B18810C}" dt="2022-09-29T06:17:48.756" v="11721" actId="114"/>
          <ac:spMkLst>
            <pc:docMk/>
            <pc:sldMk cId="4293545506" sldId="300"/>
            <ac:spMk id="2" creationId="{0C923849-DB5F-F1B1-5DAA-9A2E25480E2D}"/>
          </ac:spMkLst>
        </pc:spChg>
        <pc:spChg chg="mod">
          <ac:chgData name="Aaron Margosis" userId="682699f8-26ce-47fd-8890-25817d8011e2" providerId="ADAL" clId="{F9025E46-768E-49BA-B046-31A75B18810C}" dt="2022-09-21T15:51:12.460" v="7043" actId="20577"/>
          <ac:spMkLst>
            <pc:docMk/>
            <pc:sldMk cId="4293545506" sldId="300"/>
            <ac:spMk id="3" creationId="{D75228E4-5E92-6E57-F4E7-99B90A915775}"/>
          </ac:spMkLst>
        </pc:spChg>
        <pc:spChg chg="add mod">
          <ac:chgData name="Aaron Margosis" userId="682699f8-26ce-47fd-8890-25817d8011e2" providerId="ADAL" clId="{F9025E46-768E-49BA-B046-31A75B18810C}" dt="2022-09-21T15:46:57.768" v="7032" actId="115"/>
          <ac:spMkLst>
            <pc:docMk/>
            <pc:sldMk cId="4293545506" sldId="300"/>
            <ac:spMk id="4" creationId="{28812464-E6BE-8C8B-9781-56F2869D9169}"/>
          </ac:spMkLst>
        </pc:spChg>
        <pc:spChg chg="add mod">
          <ac:chgData name="Aaron Margosis" userId="682699f8-26ce-47fd-8890-25817d8011e2" providerId="ADAL" clId="{F9025E46-768E-49BA-B046-31A75B18810C}" dt="2022-09-21T15:46:50.695" v="7031" actId="115"/>
          <ac:spMkLst>
            <pc:docMk/>
            <pc:sldMk cId="4293545506" sldId="300"/>
            <ac:spMk id="5" creationId="{2BC80D1A-FB9E-C6C8-7E2F-D8B665AE40B2}"/>
          </ac:spMkLst>
        </pc:spChg>
      </pc:sldChg>
      <pc:sldChg chg="modSp new del mod modShow">
        <pc:chgData name="Aaron Margosis" userId="682699f8-26ce-47fd-8890-25817d8011e2" providerId="ADAL" clId="{F9025E46-768E-49BA-B046-31A75B18810C}" dt="2022-09-23T16:03:07.549" v="7442" actId="47"/>
        <pc:sldMkLst>
          <pc:docMk/>
          <pc:sldMk cId="2080332052" sldId="301"/>
        </pc:sldMkLst>
        <pc:spChg chg="mod">
          <ac:chgData name="Aaron Margosis" userId="682699f8-26ce-47fd-8890-25817d8011e2" providerId="ADAL" clId="{F9025E46-768E-49BA-B046-31A75B18810C}" dt="2022-09-23T15:55:36.653" v="7371" actId="20577"/>
          <ac:spMkLst>
            <pc:docMk/>
            <pc:sldMk cId="2080332052" sldId="301"/>
            <ac:spMk id="2" creationId="{4D117EEC-CE4C-2EA8-5AD1-71F6DA438F17}"/>
          </ac:spMkLst>
        </pc:spChg>
        <pc:spChg chg="mod">
          <ac:chgData name="Aaron Margosis" userId="682699f8-26ce-47fd-8890-25817d8011e2" providerId="ADAL" clId="{F9025E46-768E-49BA-B046-31A75B18810C}" dt="2022-09-23T15:55:16.664" v="7358" actId="20577"/>
          <ac:spMkLst>
            <pc:docMk/>
            <pc:sldMk cId="2080332052" sldId="301"/>
            <ac:spMk id="3" creationId="{3AC4AD8D-D205-9014-C28C-B4D6797B127D}"/>
          </ac:spMkLst>
        </pc:spChg>
      </pc:sldChg>
      <pc:sldChg chg="modSp add mod modNotesTx">
        <pc:chgData name="Aaron Margosis" userId="682699f8-26ce-47fd-8890-25817d8011e2" providerId="ADAL" clId="{F9025E46-768E-49BA-B046-31A75B18810C}" dt="2022-09-23T19:34:07.827" v="8030" actId="20577"/>
        <pc:sldMkLst>
          <pc:docMk/>
          <pc:sldMk cId="50961654" sldId="302"/>
        </pc:sldMkLst>
        <pc:spChg chg="mod">
          <ac:chgData name="Aaron Margosis" userId="682699f8-26ce-47fd-8890-25817d8011e2" providerId="ADAL" clId="{F9025E46-768E-49BA-B046-31A75B18810C}" dt="2022-09-23T19:34:07.827" v="8030" actId="20577"/>
          <ac:spMkLst>
            <pc:docMk/>
            <pc:sldMk cId="50961654" sldId="302"/>
            <ac:spMk id="4" creationId="{198BA37F-4003-4B95-BCF9-6D62938CE69A}"/>
          </ac:spMkLst>
        </pc:spChg>
      </pc:sldChg>
      <pc:sldChg chg="addSp delSp modSp add del mod delAnim modAnim modShow modNotesTx">
        <pc:chgData name="Aaron Margosis" userId="682699f8-26ce-47fd-8890-25817d8011e2" providerId="ADAL" clId="{F9025E46-768E-49BA-B046-31A75B18810C}" dt="2022-09-27T14:42:30.817" v="9049" actId="2696"/>
        <pc:sldMkLst>
          <pc:docMk/>
          <pc:sldMk cId="2656161429" sldId="303"/>
        </pc:sldMkLst>
        <pc:spChg chg="mod modVis">
          <ac:chgData name="Aaron Margosis" userId="682699f8-26ce-47fd-8890-25817d8011e2" providerId="ADAL" clId="{F9025E46-768E-49BA-B046-31A75B18810C}" dt="2022-09-26T23:52:18.955" v="8336" actId="14429"/>
          <ac:spMkLst>
            <pc:docMk/>
            <pc:sldMk cId="2656161429" sldId="303"/>
            <ac:spMk id="2" creationId="{A6BA06F7-AA9B-87FB-8996-832D48533298}"/>
          </ac:spMkLst>
        </pc:spChg>
        <pc:spChg chg="del mod modVis">
          <ac:chgData name="Aaron Margosis" userId="682699f8-26ce-47fd-8890-25817d8011e2" providerId="ADAL" clId="{F9025E46-768E-49BA-B046-31A75B18810C}" dt="2022-09-23T17:59:34.857" v="7508" actId="478"/>
          <ac:spMkLst>
            <pc:docMk/>
            <pc:sldMk cId="2656161429" sldId="303"/>
            <ac:spMk id="3" creationId="{03E37B63-2BE9-D508-9401-33C0E2325A02}"/>
          </ac:spMkLst>
        </pc:spChg>
        <pc:spChg chg="add del mod modVis">
          <ac:chgData name="Aaron Margosis" userId="682699f8-26ce-47fd-8890-25817d8011e2" providerId="ADAL" clId="{F9025E46-768E-49BA-B046-31A75B18810C}" dt="2022-09-26T23:53:44.057" v="8341" actId="33935"/>
          <ac:spMkLst>
            <pc:docMk/>
            <pc:sldMk cId="2656161429" sldId="303"/>
            <ac:spMk id="5" creationId="{1EDE0504-CBD7-8EB8-9C17-BB3BFA879996}"/>
          </ac:spMkLst>
        </pc:spChg>
        <pc:spChg chg="del mod modVis">
          <ac:chgData name="Aaron Margosis" userId="682699f8-26ce-47fd-8890-25817d8011e2" providerId="ADAL" clId="{F9025E46-768E-49BA-B046-31A75B18810C}" dt="2022-09-23T17:59:54.744" v="7512" actId="478"/>
          <ac:spMkLst>
            <pc:docMk/>
            <pc:sldMk cId="2656161429" sldId="303"/>
            <ac:spMk id="9" creationId="{5CAD0018-9939-83BA-CBB8-8880BDC7C036}"/>
          </ac:spMkLst>
        </pc:spChg>
        <pc:spChg chg="del mod modVis">
          <ac:chgData name="Aaron Margosis" userId="682699f8-26ce-47fd-8890-25817d8011e2" providerId="ADAL" clId="{F9025E46-768E-49BA-B046-31A75B18810C}" dt="2022-09-23T17:59:34.857" v="7508" actId="478"/>
          <ac:spMkLst>
            <pc:docMk/>
            <pc:sldMk cId="2656161429" sldId="303"/>
            <ac:spMk id="14" creationId="{FA147495-6DD2-B6FF-36EA-569C4D23B4DC}"/>
          </ac:spMkLst>
        </pc:spChg>
        <pc:spChg chg="del mod modVis">
          <ac:chgData name="Aaron Margosis" userId="682699f8-26ce-47fd-8890-25817d8011e2" providerId="ADAL" clId="{F9025E46-768E-49BA-B046-31A75B18810C}" dt="2022-09-23T17:59:34.857" v="7508" actId="478"/>
          <ac:spMkLst>
            <pc:docMk/>
            <pc:sldMk cId="2656161429" sldId="303"/>
            <ac:spMk id="15" creationId="{17987227-197F-5508-554D-09F92E2B8301}"/>
          </ac:spMkLst>
        </pc:spChg>
        <pc:spChg chg="del mod modVis">
          <ac:chgData name="Aaron Margosis" userId="682699f8-26ce-47fd-8890-25817d8011e2" providerId="ADAL" clId="{F9025E46-768E-49BA-B046-31A75B18810C}" dt="2022-09-23T17:59:34.857" v="7508" actId="478"/>
          <ac:spMkLst>
            <pc:docMk/>
            <pc:sldMk cId="2656161429" sldId="303"/>
            <ac:spMk id="16" creationId="{5341E86F-EE7F-B430-7E06-F8C448957189}"/>
          </ac:spMkLst>
        </pc:spChg>
        <pc:spChg chg="del mod modVis">
          <ac:chgData name="Aaron Margosis" userId="682699f8-26ce-47fd-8890-25817d8011e2" providerId="ADAL" clId="{F9025E46-768E-49BA-B046-31A75B18810C}" dt="2022-09-23T17:59:34.857" v="7508" actId="478"/>
          <ac:spMkLst>
            <pc:docMk/>
            <pc:sldMk cId="2656161429" sldId="303"/>
            <ac:spMk id="19" creationId="{90D478D2-3876-3F0E-2398-8576B027FBE7}"/>
          </ac:spMkLst>
        </pc:spChg>
        <pc:spChg chg="del mod modVis">
          <ac:chgData name="Aaron Margosis" userId="682699f8-26ce-47fd-8890-25817d8011e2" providerId="ADAL" clId="{F9025E46-768E-49BA-B046-31A75B18810C}" dt="2022-09-23T17:59:34.857" v="7508" actId="478"/>
          <ac:spMkLst>
            <pc:docMk/>
            <pc:sldMk cId="2656161429" sldId="303"/>
            <ac:spMk id="20" creationId="{2F0A9A46-790A-C1D9-C055-30B60E564420}"/>
          </ac:spMkLst>
        </pc:spChg>
        <pc:spChg chg="mod modVis">
          <ac:chgData name="Aaron Margosis" userId="682699f8-26ce-47fd-8890-25817d8011e2" providerId="ADAL" clId="{F9025E46-768E-49BA-B046-31A75B18810C}" dt="2022-09-26T23:53:44.057" v="8341" actId="33935"/>
          <ac:spMkLst>
            <pc:docMk/>
            <pc:sldMk cId="2656161429" sldId="303"/>
            <ac:spMk id="21" creationId="{F1A06C79-38B4-479A-A1C0-574F7578411C}"/>
          </ac:spMkLst>
        </pc:spChg>
        <pc:spChg chg="mod modVis">
          <ac:chgData name="Aaron Margosis" userId="682699f8-26ce-47fd-8890-25817d8011e2" providerId="ADAL" clId="{F9025E46-768E-49BA-B046-31A75B18810C}" dt="2022-09-26T23:53:44.057" v="8341" actId="33935"/>
          <ac:spMkLst>
            <pc:docMk/>
            <pc:sldMk cId="2656161429" sldId="303"/>
            <ac:spMk id="22" creationId="{E6273333-48EF-13AA-2420-41BF063C5D66}"/>
          </ac:spMkLst>
        </pc:spChg>
        <pc:spChg chg="mod modVis">
          <ac:chgData name="Aaron Margosis" userId="682699f8-26ce-47fd-8890-25817d8011e2" providerId="ADAL" clId="{F9025E46-768E-49BA-B046-31A75B18810C}" dt="2022-09-26T23:53:44.057" v="8341" actId="33935"/>
          <ac:spMkLst>
            <pc:docMk/>
            <pc:sldMk cId="2656161429" sldId="303"/>
            <ac:spMk id="27" creationId="{5FD382B5-FEE8-3139-A99D-6178360ACF67}"/>
          </ac:spMkLst>
        </pc:spChg>
        <pc:picChg chg="del mod modVis">
          <ac:chgData name="Aaron Margosis" userId="682699f8-26ce-47fd-8890-25817d8011e2" providerId="ADAL" clId="{F9025E46-768E-49BA-B046-31A75B18810C}" dt="2022-09-23T17:59:34.857" v="7508" actId="478"/>
          <ac:picMkLst>
            <pc:docMk/>
            <pc:sldMk cId="2656161429" sldId="303"/>
            <ac:picMk id="4" creationId="{13E5F4CB-8DF3-6729-E612-0B4AE343F8D2}"/>
          </ac:picMkLst>
        </pc:picChg>
        <pc:picChg chg="del mod modVis">
          <ac:chgData name="Aaron Margosis" userId="682699f8-26ce-47fd-8890-25817d8011e2" providerId="ADAL" clId="{F9025E46-768E-49BA-B046-31A75B18810C}" dt="2022-09-23T17:59:34.857" v="7508" actId="478"/>
          <ac:picMkLst>
            <pc:docMk/>
            <pc:sldMk cId="2656161429" sldId="303"/>
            <ac:picMk id="6" creationId="{329E9AF2-8884-EA1D-748E-341F3784F02F}"/>
          </ac:picMkLst>
        </pc:picChg>
        <pc:picChg chg="add mod modVis">
          <ac:chgData name="Aaron Margosis" userId="682699f8-26ce-47fd-8890-25817d8011e2" providerId="ADAL" clId="{F9025E46-768E-49BA-B046-31A75B18810C}" dt="2022-09-26T23:53:44.057" v="8341" actId="33935"/>
          <ac:picMkLst>
            <pc:docMk/>
            <pc:sldMk cId="2656161429" sldId="303"/>
            <ac:picMk id="7" creationId="{9A4282D5-E85B-8788-9C48-68BFFE6C11BD}"/>
          </ac:picMkLst>
        </pc:picChg>
        <pc:picChg chg="mod modVis">
          <ac:chgData name="Aaron Margosis" userId="682699f8-26ce-47fd-8890-25817d8011e2" providerId="ADAL" clId="{F9025E46-768E-49BA-B046-31A75B18810C}" dt="2022-09-26T23:53:44.057" v="8341" actId="33935"/>
          <ac:picMkLst>
            <pc:docMk/>
            <pc:sldMk cId="2656161429" sldId="303"/>
            <ac:picMk id="8" creationId="{235A2A5A-3E05-1FDC-19BB-757BB8D805EF}"/>
          </ac:picMkLst>
        </pc:picChg>
        <pc:picChg chg="add mod modVis">
          <ac:chgData name="Aaron Margosis" userId="682699f8-26ce-47fd-8890-25817d8011e2" providerId="ADAL" clId="{F9025E46-768E-49BA-B046-31A75B18810C}" dt="2022-09-26T23:53:44.057" v="8341" actId="33935"/>
          <ac:picMkLst>
            <pc:docMk/>
            <pc:sldMk cId="2656161429" sldId="303"/>
            <ac:picMk id="10" creationId="{14F7F0E0-08E9-DBFE-A84D-C07337B0309A}"/>
          </ac:picMkLst>
        </pc:picChg>
        <pc:picChg chg="del mod modVis">
          <ac:chgData name="Aaron Margosis" userId="682699f8-26ce-47fd-8890-25817d8011e2" providerId="ADAL" clId="{F9025E46-768E-49BA-B046-31A75B18810C}" dt="2022-09-23T17:59:34.857" v="7508" actId="478"/>
          <ac:picMkLst>
            <pc:docMk/>
            <pc:sldMk cId="2656161429" sldId="303"/>
            <ac:picMk id="11" creationId="{E4242C18-1B0A-A1B3-9E0F-02FA4B5A2768}"/>
          </ac:picMkLst>
        </pc:picChg>
        <pc:picChg chg="del mod modVis">
          <ac:chgData name="Aaron Margosis" userId="682699f8-26ce-47fd-8890-25817d8011e2" providerId="ADAL" clId="{F9025E46-768E-49BA-B046-31A75B18810C}" dt="2022-09-23T17:59:54.744" v="7512" actId="478"/>
          <ac:picMkLst>
            <pc:docMk/>
            <pc:sldMk cId="2656161429" sldId="303"/>
            <ac:picMk id="12" creationId="{F138BE95-62A3-5FCA-70F0-32ABBE02D12B}"/>
          </ac:picMkLst>
        </pc:picChg>
        <pc:picChg chg="del mod modVis">
          <ac:chgData name="Aaron Margosis" userId="682699f8-26ce-47fd-8890-25817d8011e2" providerId="ADAL" clId="{F9025E46-768E-49BA-B046-31A75B18810C}" dt="2022-09-23T17:59:34.857" v="7508" actId="478"/>
          <ac:picMkLst>
            <pc:docMk/>
            <pc:sldMk cId="2656161429" sldId="303"/>
            <ac:picMk id="13" creationId="{9EE7BEC6-2159-D6F9-341F-A596ED007902}"/>
          </ac:picMkLst>
        </pc:picChg>
        <pc:picChg chg="del mod modVis">
          <ac:chgData name="Aaron Margosis" userId="682699f8-26ce-47fd-8890-25817d8011e2" providerId="ADAL" clId="{F9025E46-768E-49BA-B046-31A75B18810C}" dt="2022-09-23T17:59:54.744" v="7512" actId="478"/>
          <ac:picMkLst>
            <pc:docMk/>
            <pc:sldMk cId="2656161429" sldId="303"/>
            <ac:picMk id="18" creationId="{EA28CD4E-9396-B600-004A-3CF1FD2CFAA6}"/>
          </ac:picMkLst>
        </pc:picChg>
        <pc:picChg chg="mod modVis">
          <ac:chgData name="Aaron Margosis" userId="682699f8-26ce-47fd-8890-25817d8011e2" providerId="ADAL" clId="{F9025E46-768E-49BA-B046-31A75B18810C}" dt="2022-09-26T23:52:29.589" v="8339" actId="14429"/>
          <ac:picMkLst>
            <pc:docMk/>
            <pc:sldMk cId="2656161429" sldId="303"/>
            <ac:picMk id="24" creationId="{BE4EF2A0-3837-3DFA-C66C-D3419DFA8027}"/>
          </ac:picMkLst>
        </pc:picChg>
        <pc:picChg chg="mod modVis">
          <ac:chgData name="Aaron Margosis" userId="682699f8-26ce-47fd-8890-25817d8011e2" providerId="ADAL" clId="{F9025E46-768E-49BA-B046-31A75B18810C}" dt="2022-09-26T23:52:30.412" v="8340" actId="14429"/>
          <ac:picMkLst>
            <pc:docMk/>
            <pc:sldMk cId="2656161429" sldId="303"/>
            <ac:picMk id="26" creationId="{47F616F4-33F7-84DA-571E-BDD0E77AB5DB}"/>
          </ac:picMkLst>
        </pc:picChg>
      </pc:sldChg>
      <pc:sldChg chg="addSp delSp modSp new mod ord delAnim modAnim modNotesTx">
        <pc:chgData name="Aaron Margosis" userId="682699f8-26ce-47fd-8890-25817d8011e2" providerId="ADAL" clId="{F9025E46-768E-49BA-B046-31A75B18810C}" dt="2022-09-29T06:28:21.293" v="11853" actId="20577"/>
        <pc:sldMkLst>
          <pc:docMk/>
          <pc:sldMk cId="1111524539" sldId="304"/>
        </pc:sldMkLst>
        <pc:spChg chg="mod ord modVis">
          <ac:chgData name="Aaron Margosis" userId="682699f8-26ce-47fd-8890-25817d8011e2" providerId="ADAL" clId="{F9025E46-768E-49BA-B046-31A75B18810C}" dt="2022-09-29T02:51:24.670" v="10365" actId="33935"/>
          <ac:spMkLst>
            <pc:docMk/>
            <pc:sldMk cId="1111524539" sldId="304"/>
            <ac:spMk id="2" creationId="{DCDCEE48-F070-4C62-9E7A-09AF407151E0}"/>
          </ac:spMkLst>
        </pc:spChg>
        <pc:spChg chg="del">
          <ac:chgData name="Aaron Margosis" userId="682699f8-26ce-47fd-8890-25817d8011e2" providerId="ADAL" clId="{F9025E46-768E-49BA-B046-31A75B18810C}" dt="2022-09-26T23:17:10.047" v="8087" actId="478"/>
          <ac:spMkLst>
            <pc:docMk/>
            <pc:sldMk cId="1111524539" sldId="304"/>
            <ac:spMk id="3" creationId="{42440674-40E8-0CF0-7A8E-1BC094D16DED}"/>
          </ac:spMkLst>
        </pc:spChg>
        <pc:spChg chg="add del mod ord modVis">
          <ac:chgData name="Aaron Margosis" userId="682699f8-26ce-47fd-8890-25817d8011e2" providerId="ADAL" clId="{F9025E46-768E-49BA-B046-31A75B18810C}" dt="2022-09-27T14:35:06.680" v="8959" actId="478"/>
          <ac:spMkLst>
            <pc:docMk/>
            <pc:sldMk cId="1111524539" sldId="304"/>
            <ac:spMk id="20" creationId="{5469DF19-5DB2-024F-8401-FAE3563775E0}"/>
          </ac:spMkLst>
        </pc:spChg>
        <pc:spChg chg="add del mod">
          <ac:chgData name="Aaron Margosis" userId="682699f8-26ce-47fd-8890-25817d8011e2" providerId="ADAL" clId="{F9025E46-768E-49BA-B046-31A75B18810C}" dt="2022-09-26T23:29:40.737" v="8214" actId="478"/>
          <ac:spMkLst>
            <pc:docMk/>
            <pc:sldMk cId="1111524539" sldId="304"/>
            <ac:spMk id="22" creationId="{A27D16B7-09DF-A095-59BA-BE00E0346F21}"/>
          </ac:spMkLst>
        </pc:spChg>
        <pc:spChg chg="add del mod">
          <ac:chgData name="Aaron Margosis" userId="682699f8-26ce-47fd-8890-25817d8011e2" providerId="ADAL" clId="{F9025E46-768E-49BA-B046-31A75B18810C}" dt="2022-09-26T23:29:40.737" v="8214" actId="478"/>
          <ac:spMkLst>
            <pc:docMk/>
            <pc:sldMk cId="1111524539" sldId="304"/>
            <ac:spMk id="23" creationId="{E84479EE-0268-5D4E-77FE-D19FE951D3B4}"/>
          </ac:spMkLst>
        </pc:spChg>
        <pc:spChg chg="add del mod">
          <ac:chgData name="Aaron Margosis" userId="682699f8-26ce-47fd-8890-25817d8011e2" providerId="ADAL" clId="{F9025E46-768E-49BA-B046-31A75B18810C}" dt="2022-09-26T23:29:40.737" v="8214" actId="478"/>
          <ac:spMkLst>
            <pc:docMk/>
            <pc:sldMk cId="1111524539" sldId="304"/>
            <ac:spMk id="24" creationId="{8F4F5825-DCD1-C504-A53C-C39EB2F884F5}"/>
          </ac:spMkLst>
        </pc:spChg>
        <pc:spChg chg="add del mod">
          <ac:chgData name="Aaron Margosis" userId="682699f8-26ce-47fd-8890-25817d8011e2" providerId="ADAL" clId="{F9025E46-768E-49BA-B046-31A75B18810C}" dt="2022-09-26T23:29:40.737" v="8214" actId="478"/>
          <ac:spMkLst>
            <pc:docMk/>
            <pc:sldMk cId="1111524539" sldId="304"/>
            <ac:spMk id="25" creationId="{192F9455-79EB-0876-EF12-3487256FA89D}"/>
          </ac:spMkLst>
        </pc:spChg>
        <pc:spChg chg="add mod ord modVis">
          <ac:chgData name="Aaron Margosis" userId="682699f8-26ce-47fd-8890-25817d8011e2" providerId="ADAL" clId="{F9025E46-768E-49BA-B046-31A75B18810C}" dt="2022-09-29T02:51:24.670" v="10365" actId="33935"/>
          <ac:spMkLst>
            <pc:docMk/>
            <pc:sldMk cId="1111524539" sldId="304"/>
            <ac:spMk id="26" creationId="{2ED3BA57-9D94-EB6B-D132-CFF640D86446}"/>
          </ac:spMkLst>
        </pc:spChg>
        <pc:spChg chg="add mod ord modVis">
          <ac:chgData name="Aaron Margosis" userId="682699f8-26ce-47fd-8890-25817d8011e2" providerId="ADAL" clId="{F9025E46-768E-49BA-B046-31A75B18810C}" dt="2022-09-29T02:51:24.670" v="10365" actId="33935"/>
          <ac:spMkLst>
            <pc:docMk/>
            <pc:sldMk cId="1111524539" sldId="304"/>
            <ac:spMk id="27" creationId="{5AB99303-B254-DBED-9111-BA89DFE6B237}"/>
          </ac:spMkLst>
        </pc:spChg>
        <pc:spChg chg="add mod ord modVis">
          <ac:chgData name="Aaron Margosis" userId="682699f8-26ce-47fd-8890-25817d8011e2" providerId="ADAL" clId="{F9025E46-768E-49BA-B046-31A75B18810C}" dt="2022-09-29T02:51:24.670" v="10365" actId="33935"/>
          <ac:spMkLst>
            <pc:docMk/>
            <pc:sldMk cId="1111524539" sldId="304"/>
            <ac:spMk id="28" creationId="{F017713A-B1D3-7EEE-79AC-93D70B0F9AB7}"/>
          </ac:spMkLst>
        </pc:spChg>
        <pc:spChg chg="add mod ord modVis">
          <ac:chgData name="Aaron Margosis" userId="682699f8-26ce-47fd-8890-25817d8011e2" providerId="ADAL" clId="{F9025E46-768E-49BA-B046-31A75B18810C}" dt="2022-09-29T02:51:24.670" v="10365" actId="33935"/>
          <ac:spMkLst>
            <pc:docMk/>
            <pc:sldMk cId="1111524539" sldId="304"/>
            <ac:spMk id="29" creationId="{CE7F5A94-A934-FEA8-934C-29A17D858402}"/>
          </ac:spMkLst>
        </pc:spChg>
        <pc:spChg chg="add mod modVis">
          <ac:chgData name="Aaron Margosis" userId="682699f8-26ce-47fd-8890-25817d8011e2" providerId="ADAL" clId="{F9025E46-768E-49BA-B046-31A75B18810C}" dt="2022-09-29T02:51:24.670" v="10365" actId="33935"/>
          <ac:spMkLst>
            <pc:docMk/>
            <pc:sldMk cId="1111524539" sldId="304"/>
            <ac:spMk id="30" creationId="{221DCE79-0083-04EA-428F-670BBAC67077}"/>
          </ac:spMkLst>
        </pc:spChg>
        <pc:spChg chg="add mod ord modVis">
          <ac:chgData name="Aaron Margosis" userId="682699f8-26ce-47fd-8890-25817d8011e2" providerId="ADAL" clId="{F9025E46-768E-49BA-B046-31A75B18810C}" dt="2022-09-29T02:51:24.670" v="10365" actId="33935"/>
          <ac:spMkLst>
            <pc:docMk/>
            <pc:sldMk cId="1111524539" sldId="304"/>
            <ac:spMk id="31" creationId="{DCBAEC8C-85A8-BFE8-1E18-C80A96E01A72}"/>
          </ac:spMkLst>
        </pc:spChg>
        <pc:spChg chg="add mod ord modVis">
          <ac:chgData name="Aaron Margosis" userId="682699f8-26ce-47fd-8890-25817d8011e2" providerId="ADAL" clId="{F9025E46-768E-49BA-B046-31A75B18810C}" dt="2022-09-29T02:51:24.670" v="10365" actId="33935"/>
          <ac:spMkLst>
            <pc:docMk/>
            <pc:sldMk cId="1111524539" sldId="304"/>
            <ac:spMk id="32" creationId="{8DC1AE8A-A3A8-36F5-239A-B9252014B37F}"/>
          </ac:spMkLst>
        </pc:spChg>
        <pc:spChg chg="add mod ord modVis">
          <ac:chgData name="Aaron Margosis" userId="682699f8-26ce-47fd-8890-25817d8011e2" providerId="ADAL" clId="{F9025E46-768E-49BA-B046-31A75B18810C}" dt="2022-09-29T02:51:24.670" v="10365" actId="33935"/>
          <ac:spMkLst>
            <pc:docMk/>
            <pc:sldMk cId="1111524539" sldId="304"/>
            <ac:spMk id="33" creationId="{50EDC703-CEE7-9866-DB44-B49DC2545561}"/>
          </ac:spMkLst>
        </pc:spChg>
        <pc:spChg chg="add del">
          <ac:chgData name="Aaron Margosis" userId="682699f8-26ce-47fd-8890-25817d8011e2" providerId="ADAL" clId="{F9025E46-768E-49BA-B046-31A75B18810C}" dt="2022-09-27T00:04:16.222" v="8431" actId="11529"/>
          <ac:spMkLst>
            <pc:docMk/>
            <pc:sldMk cId="1111524539" sldId="304"/>
            <ac:spMk id="34" creationId="{AF234302-1ED2-7016-BDF2-8842E3693A77}"/>
          </ac:spMkLst>
        </pc:spChg>
        <pc:spChg chg="add del">
          <ac:chgData name="Aaron Margosis" userId="682699f8-26ce-47fd-8890-25817d8011e2" providerId="ADAL" clId="{F9025E46-768E-49BA-B046-31A75B18810C}" dt="2022-09-27T00:06:15.328" v="8435" actId="11529"/>
          <ac:spMkLst>
            <pc:docMk/>
            <pc:sldMk cId="1111524539" sldId="304"/>
            <ac:spMk id="36" creationId="{5C9CFC34-754B-BF81-F5CB-FECF76BFB421}"/>
          </ac:spMkLst>
        </pc:spChg>
        <pc:spChg chg="add del">
          <ac:chgData name="Aaron Margosis" userId="682699f8-26ce-47fd-8890-25817d8011e2" providerId="ADAL" clId="{F9025E46-768E-49BA-B046-31A75B18810C}" dt="2022-09-27T00:06:31.132" v="8437" actId="11529"/>
          <ac:spMkLst>
            <pc:docMk/>
            <pc:sldMk cId="1111524539" sldId="304"/>
            <ac:spMk id="37" creationId="{EC4F0666-7A06-30F0-529E-EEB657098F64}"/>
          </ac:spMkLst>
        </pc:spChg>
        <pc:spChg chg="add del">
          <ac:chgData name="Aaron Margosis" userId="682699f8-26ce-47fd-8890-25817d8011e2" providerId="ADAL" clId="{F9025E46-768E-49BA-B046-31A75B18810C}" dt="2022-09-27T00:07:11.790" v="8439" actId="11529"/>
          <ac:spMkLst>
            <pc:docMk/>
            <pc:sldMk cId="1111524539" sldId="304"/>
            <ac:spMk id="38" creationId="{7BE17A20-73D5-1E13-F6A7-91F897A7010A}"/>
          </ac:spMkLst>
        </pc:spChg>
        <pc:spChg chg="add del mod">
          <ac:chgData name="Aaron Margosis" userId="682699f8-26ce-47fd-8890-25817d8011e2" providerId="ADAL" clId="{F9025E46-768E-49BA-B046-31A75B18810C}" dt="2022-09-27T00:07:42.807" v="8447" actId="11529"/>
          <ac:spMkLst>
            <pc:docMk/>
            <pc:sldMk cId="1111524539" sldId="304"/>
            <ac:spMk id="39" creationId="{101A4ABE-4639-2C72-8F26-8E30B60280A7}"/>
          </ac:spMkLst>
        </pc:spChg>
        <pc:spChg chg="add del mod ord">
          <ac:chgData name="Aaron Margosis" userId="682699f8-26ce-47fd-8890-25817d8011e2" providerId="ADAL" clId="{F9025E46-768E-49BA-B046-31A75B18810C}" dt="2022-09-27T00:10:04.802" v="8482" actId="478"/>
          <ac:spMkLst>
            <pc:docMk/>
            <pc:sldMk cId="1111524539" sldId="304"/>
            <ac:spMk id="40" creationId="{A24FD1D9-9F89-D2F3-60AA-0FF2CD3296D4}"/>
          </ac:spMkLst>
        </pc:spChg>
        <pc:spChg chg="add mod ord modVis">
          <ac:chgData name="Aaron Margosis" userId="682699f8-26ce-47fd-8890-25817d8011e2" providerId="ADAL" clId="{F9025E46-768E-49BA-B046-31A75B18810C}" dt="2022-09-29T02:51:24.670" v="10365" actId="33935"/>
          <ac:spMkLst>
            <pc:docMk/>
            <pc:sldMk cId="1111524539" sldId="304"/>
            <ac:spMk id="41" creationId="{11709482-0AB2-B865-35D3-14B91DF8020C}"/>
          </ac:spMkLst>
        </pc:spChg>
        <pc:spChg chg="add mod ord modVis">
          <ac:chgData name="Aaron Margosis" userId="682699f8-26ce-47fd-8890-25817d8011e2" providerId="ADAL" clId="{F9025E46-768E-49BA-B046-31A75B18810C}" dt="2022-09-29T02:51:24.670" v="10365" actId="33935"/>
          <ac:spMkLst>
            <pc:docMk/>
            <pc:sldMk cId="1111524539" sldId="304"/>
            <ac:spMk id="42" creationId="{4D483F33-3EC8-3B95-A062-FDCC3A1B3C2F}"/>
          </ac:spMkLst>
        </pc:spChg>
        <pc:spChg chg="add del mod modVis">
          <ac:chgData name="Aaron Margosis" userId="682699f8-26ce-47fd-8890-25817d8011e2" providerId="ADAL" clId="{F9025E46-768E-49BA-B046-31A75B18810C}" dt="2022-09-29T02:50:57.160" v="10358" actId="478"/>
          <ac:spMkLst>
            <pc:docMk/>
            <pc:sldMk cId="1111524539" sldId="304"/>
            <ac:spMk id="43" creationId="{8F174D01-3ABF-14BC-A9D9-AD00D21AD6AB}"/>
          </ac:spMkLst>
        </pc:spChg>
        <pc:grpChg chg="add del mod">
          <ac:chgData name="Aaron Margosis" userId="682699f8-26ce-47fd-8890-25817d8011e2" providerId="ADAL" clId="{F9025E46-768E-49BA-B046-31A75B18810C}" dt="2022-09-26T23:27:39.622" v="8169" actId="165"/>
          <ac:grpSpMkLst>
            <pc:docMk/>
            <pc:sldMk cId="1111524539" sldId="304"/>
            <ac:grpSpMk id="21" creationId="{B734A688-8A31-92A8-1235-02A5FE8DEB8C}"/>
          </ac:grpSpMkLst>
        </pc:grpChg>
        <pc:picChg chg="add mod modVis modCrop">
          <ac:chgData name="Aaron Margosis" userId="682699f8-26ce-47fd-8890-25817d8011e2" providerId="ADAL" clId="{F9025E46-768E-49BA-B046-31A75B18810C}" dt="2022-09-29T02:51:24.670" v="10365" actId="33935"/>
          <ac:picMkLst>
            <pc:docMk/>
            <pc:sldMk cId="1111524539" sldId="304"/>
            <ac:picMk id="5" creationId="{4DC59352-AAC1-CA5C-C4ED-C94A9E15C214}"/>
          </ac:picMkLst>
        </pc:picChg>
        <pc:picChg chg="add mod modVis">
          <ac:chgData name="Aaron Margosis" userId="682699f8-26ce-47fd-8890-25817d8011e2" providerId="ADAL" clId="{F9025E46-768E-49BA-B046-31A75B18810C}" dt="2022-09-29T02:51:24.670" v="10365" actId="33935"/>
          <ac:picMkLst>
            <pc:docMk/>
            <pc:sldMk cId="1111524539" sldId="304"/>
            <ac:picMk id="7" creationId="{278C8548-8B02-4F78-F805-780C885E3832}"/>
          </ac:picMkLst>
        </pc:picChg>
        <pc:picChg chg="add mod ord modVis modCrop">
          <ac:chgData name="Aaron Margosis" userId="682699f8-26ce-47fd-8890-25817d8011e2" providerId="ADAL" clId="{F9025E46-768E-49BA-B046-31A75B18810C}" dt="2022-09-29T02:51:24.670" v="10365" actId="33935"/>
          <ac:picMkLst>
            <pc:docMk/>
            <pc:sldMk cId="1111524539" sldId="304"/>
            <ac:picMk id="9" creationId="{3EA2FB8E-4D05-A980-D6C2-802643568BE4}"/>
          </ac:picMkLst>
        </pc:picChg>
        <pc:picChg chg="add mod ord modVis">
          <ac:chgData name="Aaron Margosis" userId="682699f8-26ce-47fd-8890-25817d8011e2" providerId="ADAL" clId="{F9025E46-768E-49BA-B046-31A75B18810C}" dt="2022-09-29T02:51:24.670" v="10365" actId="33935"/>
          <ac:picMkLst>
            <pc:docMk/>
            <pc:sldMk cId="1111524539" sldId="304"/>
            <ac:picMk id="11" creationId="{572500F4-10FE-5131-9A9C-A6848BC9657E}"/>
          </ac:picMkLst>
        </pc:picChg>
        <pc:picChg chg="add mod ord modVis">
          <ac:chgData name="Aaron Margosis" userId="682699f8-26ce-47fd-8890-25817d8011e2" providerId="ADAL" clId="{F9025E46-768E-49BA-B046-31A75B18810C}" dt="2022-09-29T02:51:24.670" v="10365" actId="33935"/>
          <ac:picMkLst>
            <pc:docMk/>
            <pc:sldMk cId="1111524539" sldId="304"/>
            <ac:picMk id="13" creationId="{ADB0F4F1-5522-929A-A508-C0BD793089E5}"/>
          </ac:picMkLst>
        </pc:picChg>
        <pc:picChg chg="add mod ord modVis">
          <ac:chgData name="Aaron Margosis" userId="682699f8-26ce-47fd-8890-25817d8011e2" providerId="ADAL" clId="{F9025E46-768E-49BA-B046-31A75B18810C}" dt="2022-09-29T02:51:24.670" v="10365" actId="33935"/>
          <ac:picMkLst>
            <pc:docMk/>
            <pc:sldMk cId="1111524539" sldId="304"/>
            <ac:picMk id="15" creationId="{8CEDBE33-0FBF-4F63-B7B3-B2560F3E3756}"/>
          </ac:picMkLst>
        </pc:picChg>
        <pc:picChg chg="add mod ord topLvl modVis">
          <ac:chgData name="Aaron Margosis" userId="682699f8-26ce-47fd-8890-25817d8011e2" providerId="ADAL" clId="{F9025E46-768E-49BA-B046-31A75B18810C}" dt="2022-09-29T02:51:24.670" v="10365" actId="33935"/>
          <ac:picMkLst>
            <pc:docMk/>
            <pc:sldMk cId="1111524539" sldId="304"/>
            <ac:picMk id="17" creationId="{9E063321-E8C2-5FEC-29ED-C13919AE2B3C}"/>
          </ac:picMkLst>
        </pc:picChg>
        <pc:picChg chg="add mod ord topLvl modVis">
          <ac:chgData name="Aaron Margosis" userId="682699f8-26ce-47fd-8890-25817d8011e2" providerId="ADAL" clId="{F9025E46-768E-49BA-B046-31A75B18810C}" dt="2022-09-29T02:51:14.817" v="10361" actId="14429"/>
          <ac:picMkLst>
            <pc:docMk/>
            <pc:sldMk cId="1111524539" sldId="304"/>
            <ac:picMk id="19" creationId="{A8BA8D2C-82DD-3057-E638-6C9BAB8AD9B9}"/>
          </ac:picMkLst>
        </pc:picChg>
        <pc:picChg chg="add mod ord modVis">
          <ac:chgData name="Aaron Margosis" userId="682699f8-26ce-47fd-8890-25817d8011e2" providerId="ADAL" clId="{F9025E46-768E-49BA-B046-31A75B18810C}" dt="2022-09-29T02:51:12.315" v="10360" actId="14429"/>
          <ac:picMkLst>
            <pc:docMk/>
            <pc:sldMk cId="1111524539" sldId="304"/>
            <ac:picMk id="45" creationId="{C4E8B463-C1C1-E8E6-709F-8F55E93BEFF9}"/>
          </ac:picMkLst>
        </pc:picChg>
        <pc:picChg chg="add mod ord modVis">
          <ac:chgData name="Aaron Margosis" userId="682699f8-26ce-47fd-8890-25817d8011e2" providerId="ADAL" clId="{F9025E46-768E-49BA-B046-31A75B18810C}" dt="2022-09-29T02:51:22.248" v="10364" actId="13244"/>
          <ac:picMkLst>
            <pc:docMk/>
            <pc:sldMk cId="1111524539" sldId="304"/>
            <ac:picMk id="47" creationId="{D8D8CA25-EFD7-21A5-42DE-44B79BC90BC9}"/>
          </ac:picMkLst>
        </pc:picChg>
        <pc:picChg chg="add mod ord modVis">
          <ac:chgData name="Aaron Margosis" userId="682699f8-26ce-47fd-8890-25817d8011e2" providerId="ADAL" clId="{F9025E46-768E-49BA-B046-31A75B18810C}" dt="2022-09-29T02:51:22.248" v="10364" actId="13244"/>
          <ac:picMkLst>
            <pc:docMk/>
            <pc:sldMk cId="1111524539" sldId="304"/>
            <ac:picMk id="49" creationId="{8270518A-B71A-F8F6-7E90-9FD385D90C40}"/>
          </ac:picMkLst>
        </pc:picChg>
        <pc:inkChg chg="add del">
          <ac:chgData name="Aaron Margosis" userId="682699f8-26ce-47fd-8890-25817d8011e2" providerId="ADAL" clId="{F9025E46-768E-49BA-B046-31A75B18810C}" dt="2022-09-27T00:05:34.669" v="8433" actId="9405"/>
          <ac:inkMkLst>
            <pc:docMk/>
            <pc:sldMk cId="1111524539" sldId="304"/>
            <ac:inkMk id="35" creationId="{B51293E1-58F7-5E31-CE59-A8A4D4B9C38C}"/>
          </ac:inkMkLst>
        </pc:inkChg>
      </pc:sldChg>
      <pc:sldChg chg="addSp modSp new mod">
        <pc:chgData name="Aaron Margosis" userId="682699f8-26ce-47fd-8890-25817d8011e2" providerId="ADAL" clId="{F9025E46-768E-49BA-B046-31A75B18810C}" dt="2022-09-27T15:59:43.416" v="9191" actId="14861"/>
        <pc:sldMkLst>
          <pc:docMk/>
          <pc:sldMk cId="280061383" sldId="305"/>
        </pc:sldMkLst>
        <pc:picChg chg="add mod">
          <ac:chgData name="Aaron Margosis" userId="682699f8-26ce-47fd-8890-25817d8011e2" providerId="ADAL" clId="{F9025E46-768E-49BA-B046-31A75B18810C}" dt="2022-09-27T15:59:43.416" v="9191" actId="14861"/>
          <ac:picMkLst>
            <pc:docMk/>
            <pc:sldMk cId="280061383" sldId="305"/>
            <ac:picMk id="5" creationId="{DD9F9542-698B-1E0D-FEB3-2844408A51D5}"/>
          </ac:picMkLst>
        </pc:picChg>
      </pc:sldChg>
      <pc:sldChg chg="modSp add del">
        <pc:chgData name="Aaron Margosis" userId="682699f8-26ce-47fd-8890-25817d8011e2" providerId="ADAL" clId="{F9025E46-768E-49BA-B046-31A75B18810C}" dt="2022-09-27T14:30:05.530" v="8760" actId="2696"/>
        <pc:sldMkLst>
          <pc:docMk/>
          <pc:sldMk cId="1395687988" sldId="305"/>
        </pc:sldMkLst>
        <pc:picChg chg="mod">
          <ac:chgData name="Aaron Margosis" userId="682699f8-26ce-47fd-8890-25817d8011e2" providerId="ADAL" clId="{F9025E46-768E-49BA-B046-31A75B18810C}" dt="2022-09-27T14:29:58.776" v="8759"/>
          <ac:picMkLst>
            <pc:docMk/>
            <pc:sldMk cId="1395687988" sldId="305"/>
            <ac:picMk id="9" creationId="{3EA2FB8E-4D05-A980-D6C2-802643568BE4}"/>
          </ac:picMkLst>
        </pc:picChg>
      </pc:sldChg>
      <pc:sldChg chg="modSp new del mod">
        <pc:chgData name="Aaron Margosis" userId="682699f8-26ce-47fd-8890-25817d8011e2" providerId="ADAL" clId="{F9025E46-768E-49BA-B046-31A75B18810C}" dt="2022-09-29T03:40:55.069" v="11236" actId="2696"/>
        <pc:sldMkLst>
          <pc:docMk/>
          <pc:sldMk cId="940802742" sldId="306"/>
        </pc:sldMkLst>
        <pc:spChg chg="mod">
          <ac:chgData name="Aaron Margosis" userId="682699f8-26ce-47fd-8890-25817d8011e2" providerId="ADAL" clId="{F9025E46-768E-49BA-B046-31A75B18810C}" dt="2022-09-29T03:40:42.977" v="11235" actId="20577"/>
          <ac:spMkLst>
            <pc:docMk/>
            <pc:sldMk cId="940802742" sldId="306"/>
            <ac:spMk id="3" creationId="{14DC7DFE-AE5A-67F6-0F4C-A2423B905D10}"/>
          </ac:spMkLst>
        </pc:spChg>
      </pc:sldChg>
      <pc:sldChg chg="modSp new del mod">
        <pc:chgData name="Aaron Margosis" userId="682699f8-26ce-47fd-8890-25817d8011e2" providerId="ADAL" clId="{F9025E46-768E-49BA-B046-31A75B18810C}" dt="2022-09-29T03:41:20.022" v="11255" actId="2696"/>
        <pc:sldMkLst>
          <pc:docMk/>
          <pc:sldMk cId="2275877143" sldId="306"/>
        </pc:sldMkLst>
        <pc:spChg chg="mod">
          <ac:chgData name="Aaron Margosis" userId="682699f8-26ce-47fd-8890-25817d8011e2" providerId="ADAL" clId="{F9025E46-768E-49BA-B046-31A75B18810C}" dt="2022-09-29T03:41:13.356" v="11254" actId="20577"/>
          <ac:spMkLst>
            <pc:docMk/>
            <pc:sldMk cId="2275877143" sldId="306"/>
            <ac:spMk id="3" creationId="{9B865A29-60A6-9FB8-8BD5-3A266CCAB9E7}"/>
          </ac:spMkLst>
        </pc:spChg>
      </pc:sldChg>
      <pc:sldChg chg="add del">
        <pc:chgData name="Aaron Margosis" userId="682699f8-26ce-47fd-8890-25817d8011e2" providerId="ADAL" clId="{F9025E46-768E-49BA-B046-31A75B18810C}" dt="2022-09-29T03:39:49.324" v="11219" actId="2696"/>
        <pc:sldMkLst>
          <pc:docMk/>
          <pc:sldMk cId="4060123381"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335FF-32FD-4F48-A30E-267626B3B71F}"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85B94-15E7-4F91-8956-DE8225585E9A}" type="slidenum">
              <a:rPr lang="en-US" smtClean="0"/>
              <a:t>‹#›</a:t>
            </a:fld>
            <a:endParaRPr lang="en-US"/>
          </a:p>
        </p:txBody>
      </p:sp>
    </p:spTree>
    <p:extLst>
      <p:ext uri="{BB962C8B-B14F-4D97-AF65-F5344CB8AC3E}">
        <p14:creationId xmlns:p14="http://schemas.microsoft.com/office/powerpoint/2010/main" val="221978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t>
            </a:r>
          </a:p>
          <a:p>
            <a:pPr marL="171450" indent="-171450">
              <a:buFont typeface="Arial" panose="020B0604020202020204" pitchFamily="34" charset="0"/>
              <a:buChar char="•"/>
            </a:pPr>
            <a:r>
              <a:rPr lang="en-US" dirty="0"/>
              <a:t>Have a new Excel instance already running</a:t>
            </a:r>
          </a:p>
          <a:p>
            <a:pPr marL="0" indent="0">
              <a:buFont typeface="Arial" panose="020B0604020202020204" pitchFamily="34" charset="0"/>
              <a:buNone/>
            </a:pPr>
            <a:endParaRPr lang="en-US" dirty="0"/>
          </a:p>
          <a:p>
            <a:r>
              <a:rPr lang="en-US" dirty="0"/>
              <a:t>Call out that this is about Windows</a:t>
            </a:r>
          </a:p>
        </p:txBody>
      </p:sp>
      <p:sp>
        <p:nvSpPr>
          <p:cNvPr id="4" name="Slide Number Placeholder 3"/>
          <p:cNvSpPr>
            <a:spLocks noGrp="1"/>
          </p:cNvSpPr>
          <p:nvPr>
            <p:ph type="sldNum" sz="quarter" idx="5"/>
          </p:nvPr>
        </p:nvSpPr>
        <p:spPr/>
        <p:txBody>
          <a:bodyPr/>
          <a:lstStyle/>
          <a:p>
            <a:fld id="{99A85B94-15E7-4F91-8956-DE8225585E9A}" type="slidenum">
              <a:rPr lang="en-US" smtClean="0"/>
              <a:t>1</a:t>
            </a:fld>
            <a:endParaRPr lang="en-US"/>
          </a:p>
        </p:txBody>
      </p:sp>
    </p:spTree>
    <p:extLst>
      <p:ext uri="{BB962C8B-B14F-4D97-AF65-F5344CB8AC3E}">
        <p14:creationId xmlns:p14="http://schemas.microsoft.com/office/powerpoint/2010/main" val="122187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Inspired by Bruce Dawson’s very clever </a:t>
            </a:r>
            <a:r>
              <a:rPr lang="en-US" dirty="0" err="1"/>
              <a:t>FindZombieHandles</a:t>
            </a:r>
            <a:r>
              <a:rPr lang="en-US" dirty="0"/>
              <a:t> which identifies zombie processes, and importantly, what existing processes are holding the handles keeping them from being deallocated</a:t>
            </a:r>
          </a:p>
          <a:p>
            <a:r>
              <a:rPr lang="en-US" dirty="0"/>
              <a:t>But:</a:t>
            </a:r>
          </a:p>
          <a:p>
            <a:pPr marL="171450" indent="-171450">
              <a:buFont typeface="Arial" panose="020B0604020202020204" pitchFamily="34" charset="0"/>
              <a:buChar char="•"/>
            </a:pPr>
            <a:r>
              <a:rPr lang="en-US" dirty="0"/>
              <a:t>C++, no .NET dependency</a:t>
            </a:r>
          </a:p>
          <a:p>
            <a:pPr marL="171450" indent="-171450">
              <a:buFont typeface="Arial" panose="020B0604020202020204" pitchFamily="34" charset="0"/>
              <a:buChar char="•"/>
            </a:pPr>
            <a:r>
              <a:rPr lang="en-US" dirty="0"/>
              <a:t>Faster, more efficient, releases resources more quickly</a:t>
            </a:r>
          </a:p>
          <a:p>
            <a:pPr marL="171450" indent="-171450">
              <a:buFont typeface="Arial" panose="020B0604020202020204" pitchFamily="34" charset="0"/>
              <a:buChar char="•"/>
            </a:pPr>
            <a:r>
              <a:rPr lang="en-US" dirty="0"/>
              <a:t>Process isn’t considered a zombie if it just exited</a:t>
            </a:r>
          </a:p>
          <a:p>
            <a:pPr marL="171450" indent="-171450">
              <a:buFont typeface="Arial" panose="020B0604020202020204" pitchFamily="34" charset="0"/>
              <a:buChar char="•"/>
            </a:pPr>
            <a:r>
              <a:rPr lang="en-US" dirty="0"/>
              <a:t>Identifies zombies that are being caused by kernel references</a:t>
            </a:r>
          </a:p>
          <a:p>
            <a:pPr marL="171450" indent="-171450">
              <a:buFont typeface="Arial" panose="020B0604020202020204" pitchFamily="34" charset="0"/>
              <a:buChar char="•"/>
            </a:pPr>
            <a:r>
              <a:rPr lang="en-US" dirty="0"/>
              <a:t>If responsible process hosts one or more services, lists them</a:t>
            </a:r>
          </a:p>
          <a:p>
            <a:pPr marL="171450" indent="-171450">
              <a:buFont typeface="Arial" panose="020B0604020202020204" pitchFamily="34" charset="0"/>
              <a:buChar char="•"/>
            </a:pPr>
            <a:r>
              <a:rPr lang="en-US" dirty="0"/>
              <a:t>Option for tab-delimited output</a:t>
            </a:r>
          </a:p>
          <a:p>
            <a:pPr marL="171450" indent="-171450">
              <a:buFont typeface="Arial" panose="020B0604020202020204" pitchFamily="34" charset="0"/>
              <a:buChar char="•"/>
            </a:pPr>
            <a:r>
              <a:rPr lang="en-US" dirty="0"/>
              <a:t>Summary is concise; -details option gives lots more detail than </a:t>
            </a:r>
            <a:r>
              <a:rPr lang="en-US" dirty="0" err="1"/>
              <a:t>FindZombieHandles</a:t>
            </a:r>
            <a:endParaRPr lang="en-US" dirty="0"/>
          </a:p>
        </p:txBody>
      </p:sp>
      <p:sp>
        <p:nvSpPr>
          <p:cNvPr id="4" name="Slide Number Placeholder 3"/>
          <p:cNvSpPr>
            <a:spLocks noGrp="1"/>
          </p:cNvSpPr>
          <p:nvPr>
            <p:ph type="sldNum" sz="quarter" idx="5"/>
          </p:nvPr>
        </p:nvSpPr>
        <p:spPr/>
        <p:txBody>
          <a:bodyPr/>
          <a:lstStyle/>
          <a:p>
            <a:fld id="{99A85B94-15E7-4F91-8956-DE8225585E9A}" type="slidenum">
              <a:rPr lang="en-US" smtClean="0"/>
              <a:t>13</a:t>
            </a:fld>
            <a:endParaRPr lang="en-US"/>
          </a:p>
        </p:txBody>
      </p:sp>
    </p:spTree>
    <p:extLst>
      <p:ext uri="{BB962C8B-B14F-4D97-AF65-F5344CB8AC3E}">
        <p14:creationId xmlns:p14="http://schemas.microsoft.com/office/powerpoint/2010/main" val="184069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Demo ZombieFinder.exe</a:t>
            </a:r>
          </a:p>
          <a:p>
            <a:r>
              <a:rPr lang="en-US" dirty="0"/>
              <a:t>Show different options, including –csv + paste into Excel</a:t>
            </a:r>
          </a:p>
          <a:p>
            <a:r>
              <a:rPr lang="en-US" dirty="0"/>
              <a:t>Demo with ZombieMaker.exe</a:t>
            </a:r>
          </a:p>
          <a:p>
            <a:r>
              <a:rPr lang="en-US" dirty="0"/>
              <a:t>Demo with Explorer.exe/LogonUI.exe</a:t>
            </a:r>
          </a:p>
          <a:p>
            <a:r>
              <a:rPr lang="en-US" dirty="0"/>
              <a:t>Depending on audience, show in </a:t>
            </a:r>
            <a:r>
              <a:rPr lang="en-US" dirty="0" err="1"/>
              <a:t>Windbg</a:t>
            </a:r>
            <a:endParaRPr lang="en-US" dirty="0"/>
          </a:p>
        </p:txBody>
      </p:sp>
      <p:sp>
        <p:nvSpPr>
          <p:cNvPr id="4" name="Slide Number Placeholder 3"/>
          <p:cNvSpPr>
            <a:spLocks noGrp="1"/>
          </p:cNvSpPr>
          <p:nvPr>
            <p:ph type="sldNum" sz="quarter" idx="5"/>
          </p:nvPr>
        </p:nvSpPr>
        <p:spPr/>
        <p:txBody>
          <a:bodyPr/>
          <a:lstStyle/>
          <a:p>
            <a:fld id="{99A85B94-15E7-4F91-8956-DE8225585E9A}" type="slidenum">
              <a:rPr lang="en-US" smtClean="0"/>
              <a:t>14</a:t>
            </a:fld>
            <a:endParaRPr lang="en-US"/>
          </a:p>
        </p:txBody>
      </p:sp>
    </p:spTree>
    <p:extLst>
      <p:ext uri="{BB962C8B-B14F-4D97-AF65-F5344CB8AC3E}">
        <p14:creationId xmlns:p14="http://schemas.microsoft.com/office/powerpoint/2010/main" val="347650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have a quick look at some zombie-specific symptoms and things that aren’t symptoms of zombie processes.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not a zombie – it’s hung – it’s a GUI app that isn’t responding to window messages such as notifications about keyboard or mouse events.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Here’s an example of an unkillable process, not because of a failed access check but because there’s an I/O request that’s not returned from the kernel, neither completing nor cancelling. This is sometimes called a zombie, but it’s a different kind because the process hasn’t actually exited. Not the kind of zombie we’re interested in.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we’ve got a process consuming a lot of memory – might be a memory leak. But that’s not evidence of a zombie process leak. Remember that zombie processes manifest in leakage of kernel memory, not a process’ memory.</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 handle count can be a symptom of zombie leakage. After all, it’s one of the ways that zombies can come into being. It’s not a definitive symptom, though, because those handles could be to other object types, and it could even be lots of duplicated handles pointing to a single kernel object.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[DEMO TASKMGR SELECT COLUMNS]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large Process ID numbers are usually a pretty </a:t>
            </a:r>
            <a:r>
              <a:rPr lang="en-US" sz="1800">
                <a:effectLst/>
                <a:latin typeface="Calibri" panose="020F0502020204030204" pitchFamily="34" charset="0"/>
                <a:ea typeface="Calibri" panose="020F0502020204030204" pitchFamily="34" charset="0"/>
                <a:cs typeface="Times New Roman" panose="02020603050405020304" pitchFamily="18" charset="0"/>
              </a:rPr>
              <a:t>solid indication </a:t>
            </a:r>
            <a:r>
              <a:rPr lang="en-US" sz="1800" dirty="0">
                <a:effectLst/>
                <a:latin typeface="Calibri" panose="020F0502020204030204" pitchFamily="34" charset="0"/>
                <a:ea typeface="Calibri" panose="020F0502020204030204" pitchFamily="34" charset="0"/>
                <a:cs typeface="Times New Roman" panose="02020603050405020304" pitchFamily="18" charset="0"/>
              </a:rPr>
              <a:t>that there are a lot of process and/or thread objects that aren’t getting cleaned up. Those objects’ IDs can’t be reused until the objects have been cleaned up, so you end up with really big numbers.</a:t>
            </a:r>
          </a:p>
        </p:txBody>
      </p:sp>
      <p:sp>
        <p:nvSpPr>
          <p:cNvPr id="4" name="Slide Number Placeholder 3"/>
          <p:cNvSpPr>
            <a:spLocks noGrp="1"/>
          </p:cNvSpPr>
          <p:nvPr>
            <p:ph type="sldNum" sz="quarter" idx="5"/>
          </p:nvPr>
        </p:nvSpPr>
        <p:spPr/>
        <p:txBody>
          <a:bodyPr/>
          <a:lstStyle/>
          <a:p>
            <a:fld id="{99A85B94-15E7-4F91-8956-DE8225585E9A}" type="slidenum">
              <a:rPr lang="en-US" smtClean="0"/>
              <a:t>15</a:t>
            </a:fld>
            <a:endParaRPr lang="en-US"/>
          </a:p>
        </p:txBody>
      </p:sp>
    </p:spTree>
    <p:extLst>
      <p:ext uri="{BB962C8B-B14F-4D97-AF65-F5344CB8AC3E}">
        <p14:creationId xmlns:p14="http://schemas.microsoft.com/office/powerpoint/2010/main" val="2244151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Show ZombieFinder.exe very briefly:</a:t>
            </a:r>
          </a:p>
          <a:p>
            <a:pPr marL="171450" indent="-171450">
              <a:buFont typeface="Arial" panose="020B0604020202020204" pitchFamily="34" charset="0"/>
              <a:buChar char="•"/>
            </a:pPr>
            <a:r>
              <a:rPr lang="en-US" dirty="0"/>
              <a:t>Summary output, </a:t>
            </a:r>
          </a:p>
          <a:p>
            <a:pPr marL="171450" indent="-171450">
              <a:buFont typeface="Arial" panose="020B0604020202020204" pitchFamily="34" charset="0"/>
              <a:buChar char="•"/>
            </a:pPr>
            <a:r>
              <a:rPr lang="en-US" dirty="0"/>
              <a:t>detailed output to Excel</a:t>
            </a:r>
          </a:p>
        </p:txBody>
      </p:sp>
      <p:sp>
        <p:nvSpPr>
          <p:cNvPr id="4" name="Slide Number Placeholder 3"/>
          <p:cNvSpPr>
            <a:spLocks noGrp="1"/>
          </p:cNvSpPr>
          <p:nvPr>
            <p:ph type="sldNum" sz="quarter" idx="5"/>
          </p:nvPr>
        </p:nvSpPr>
        <p:spPr/>
        <p:txBody>
          <a:bodyPr/>
          <a:lstStyle/>
          <a:p>
            <a:fld id="{99A85B94-15E7-4F91-8956-DE8225585E9A}" type="slidenum">
              <a:rPr lang="en-US" smtClean="0"/>
              <a:t>3</a:t>
            </a:fld>
            <a:endParaRPr lang="en-US"/>
          </a:p>
        </p:txBody>
      </p:sp>
    </p:spTree>
    <p:extLst>
      <p:ext uri="{BB962C8B-B14F-4D97-AF65-F5344CB8AC3E}">
        <p14:creationId xmlns:p14="http://schemas.microsoft.com/office/powerpoint/2010/main" val="3090901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Handles are the mechanism through which user mode processes access resources managed by the kernel, such as files, registry keys, processes, threads, synchronization objects.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Here we have SampleApp.exe running in user mode. It has a corresponding process object in kernel mode that has a handle table with references to the resources it can access.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SampleApp.exe wants to open a file, so it calls an API that interfaces with the I/O manager in kernel mode.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I/O manager allocates memory for and creates a file object which is used to access the corresponding bits on disk.</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pointer to this file object is added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SampleApp’s</a:t>
            </a:r>
            <a:r>
              <a:rPr lang="en-US" sz="1800" dirty="0">
                <a:effectLst/>
                <a:latin typeface="Calibri" panose="020F0502020204030204" pitchFamily="34" charset="0"/>
                <a:ea typeface="Calibri" panose="020F0502020204030204" pitchFamily="34" charset="0"/>
                <a:cs typeface="Times New Roman" panose="02020603050405020304" pitchFamily="18" charset="0"/>
              </a:rPr>
              <a:t> handle table, which increments the file object’s handle count. The user mode process gets the handle value, which is actually the index into its handle table that references the file object. Here it assigns it to a variable called 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SampleApp.exe wants to access the file, reading the file in this example, it passes that handle value to the corresponding API</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I/O manager performs the requested work using the referenced file object, in this case returning the requested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part is important. When SampleApp.exe is done using the resource, it needs to release, or “close” the handle it received.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Objects are reference counted. When the last reference to an object is released, it is deallocated and the memory it had been consuming are available for other use.</a:t>
            </a:r>
          </a:p>
        </p:txBody>
      </p:sp>
      <p:sp>
        <p:nvSpPr>
          <p:cNvPr id="4" name="Slide Number Placeholder 3"/>
          <p:cNvSpPr>
            <a:spLocks noGrp="1"/>
          </p:cNvSpPr>
          <p:nvPr>
            <p:ph type="sldNum" sz="quarter" idx="5"/>
          </p:nvPr>
        </p:nvSpPr>
        <p:spPr/>
        <p:txBody>
          <a:bodyPr/>
          <a:lstStyle/>
          <a:p>
            <a:fld id="{99A85B94-15E7-4F91-8956-DE8225585E9A}" type="slidenum">
              <a:rPr lang="en-US" smtClean="0"/>
              <a:t>6</a:t>
            </a:fld>
            <a:endParaRPr lang="en-US"/>
          </a:p>
        </p:txBody>
      </p:sp>
    </p:spTree>
    <p:extLst>
      <p:ext uri="{BB962C8B-B14F-4D97-AF65-F5344CB8AC3E}">
        <p14:creationId xmlns:p14="http://schemas.microsoft.com/office/powerpoint/2010/main" val="319033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happens if the process doesn’t close those handles?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Kernel objects just accumulate and consume system resources. And note that process objects are the most resource-intensive of the object types.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 process exits…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the handles in its handle table are closed,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objects with no remaining references are freed.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when you have a long-running process, that might never happen.</a:t>
            </a:r>
          </a:p>
        </p:txBody>
      </p:sp>
      <p:sp>
        <p:nvSpPr>
          <p:cNvPr id="4" name="Slide Number Placeholder 3"/>
          <p:cNvSpPr>
            <a:spLocks noGrp="1"/>
          </p:cNvSpPr>
          <p:nvPr>
            <p:ph type="sldNum" sz="quarter" idx="5"/>
          </p:nvPr>
        </p:nvSpPr>
        <p:spPr/>
        <p:txBody>
          <a:bodyPr/>
          <a:lstStyle/>
          <a:p>
            <a:fld id="{99A85B94-15E7-4F91-8956-DE8225585E9A}" type="slidenum">
              <a:rPr lang="en-US" smtClean="0"/>
              <a:t>7</a:t>
            </a:fld>
            <a:endParaRPr lang="en-US"/>
          </a:p>
        </p:txBody>
      </p:sp>
    </p:spTree>
    <p:extLst>
      <p:ext uri="{BB962C8B-B14F-4D97-AF65-F5344CB8AC3E}">
        <p14:creationId xmlns:p14="http://schemas.microsoft.com/office/powerpoint/2010/main" val="135399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frequent cause of zombie processes is incorrect use of the API used to start new processes on Windows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CreateProcess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succeeds, it returns two handles to the caller through a PROCESS_INFORMATION structure.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to the new process and one to its initial thread. These are now in the calling process’ handle table and it’s the calling process’ responsibility to close those handles when they’re no longer needed.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example, the caller could use the process handle to wait for the process to exit, as shown here.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in any case, it must at some point close both of those handles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this is something that sometimes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devs</a:t>
            </a:r>
            <a:r>
              <a:rPr lang="en-US" sz="1800" dirty="0">
                <a:effectLst/>
                <a:latin typeface="Calibri" panose="020F0502020204030204" pitchFamily="34" charset="0"/>
                <a:ea typeface="Calibri" panose="020F0502020204030204" pitchFamily="34" charset="0"/>
                <a:cs typeface="Times New Roman" panose="02020603050405020304" pitchFamily="18" charset="0"/>
              </a:rPr>
              <a:t> fail to do.</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even if the process handle is closed but the thread handle isn’t, the corresponding thread object will remain in kernel memory, which will keep the process object from being freed.</a:t>
            </a:r>
          </a:p>
        </p:txBody>
      </p:sp>
      <p:sp>
        <p:nvSpPr>
          <p:cNvPr id="4" name="Slide Number Placeholder 3"/>
          <p:cNvSpPr>
            <a:spLocks noGrp="1"/>
          </p:cNvSpPr>
          <p:nvPr>
            <p:ph type="sldNum" sz="quarter" idx="5"/>
          </p:nvPr>
        </p:nvSpPr>
        <p:spPr/>
        <p:txBody>
          <a:bodyPr/>
          <a:lstStyle/>
          <a:p>
            <a:fld id="{99A85B94-15E7-4F91-8956-DE8225585E9A}" type="slidenum">
              <a:rPr lang="en-US" smtClean="0"/>
              <a:t>8</a:t>
            </a:fld>
            <a:endParaRPr lang="en-US"/>
          </a:p>
        </p:txBody>
      </p:sp>
    </p:spTree>
    <p:extLst>
      <p:ext uri="{BB962C8B-B14F-4D97-AF65-F5344CB8AC3E}">
        <p14:creationId xmlns:p14="http://schemas.microsoft.com/office/powerpoint/2010/main" val="1489868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System starts out with these portions of kernel memory taking up very little RAM; plenty of system commit and physical memory available.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 long-running process starts a whole bunch of short-lived processes (the green are newly-started processes, the red ones have already exited), but doesn’t close the returned handles.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this point, with the child processes all gone,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ZombieMaker</a:t>
            </a:r>
            <a:r>
              <a:rPr lang="en-US" sz="1800" dirty="0">
                <a:effectLst/>
                <a:latin typeface="Calibri" panose="020F0502020204030204" pitchFamily="34" charset="0"/>
                <a:ea typeface="Calibri" panose="020F0502020204030204" pitchFamily="34" charset="0"/>
                <a:cs typeface="Times New Roman" panose="02020603050405020304" pitchFamily="18" charset="0"/>
              </a:rPr>
              <a:t> sample takes up very little memory, but has a bunch of Process handles that it hasn’t released.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what happens to system resources?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Kernel memory taking up lots more RAM, including nonpaged pool which must remain resident in memory, system commit nearly exhausted.</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system becomes increasingly unresponsive.</a:t>
            </a:r>
          </a:p>
        </p:txBody>
      </p:sp>
      <p:sp>
        <p:nvSpPr>
          <p:cNvPr id="4" name="Slide Number Placeholder 3"/>
          <p:cNvSpPr>
            <a:spLocks noGrp="1"/>
          </p:cNvSpPr>
          <p:nvPr>
            <p:ph type="sldNum" sz="quarter" idx="5"/>
          </p:nvPr>
        </p:nvSpPr>
        <p:spPr/>
        <p:txBody>
          <a:bodyPr/>
          <a:lstStyle/>
          <a:p>
            <a:fld id="{99A85B94-15E7-4F91-8956-DE8225585E9A}" type="slidenum">
              <a:rPr lang="en-US" smtClean="0"/>
              <a:t>9</a:t>
            </a:fld>
            <a:endParaRPr lang="en-US"/>
          </a:p>
        </p:txBody>
      </p:sp>
    </p:spTree>
    <p:extLst>
      <p:ext uri="{BB962C8B-B14F-4D97-AF65-F5344CB8AC3E}">
        <p14:creationId xmlns:p14="http://schemas.microsoft.com/office/powerpoint/2010/main" val="161027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dirty="0">
              <a:solidFill>
                <a:schemeClr val="accent5">
                  <a:lumMod val="60000"/>
                  <a:lumOff val="40000"/>
                </a:schemeClr>
              </a:solidFill>
            </a:endParaRPr>
          </a:p>
          <a:p>
            <a:pPr lvl="0"/>
            <a:r>
              <a:rPr lang="en-US" sz="1200" dirty="0">
                <a:solidFill>
                  <a:schemeClr val="accent5">
                    <a:lumMod val="60000"/>
                    <a:lumOff val="40000"/>
                  </a:schemeClr>
                </a:solidFill>
              </a:rPr>
              <a:t>Limited support in the Win32 API set for identifying processes that have exited.</a:t>
            </a:r>
          </a:p>
          <a:p>
            <a:pPr lvl="0"/>
            <a:endParaRPr lang="en-US" sz="1200" dirty="0">
              <a:solidFill>
                <a:schemeClr val="accent5">
                  <a:lumMod val="60000"/>
                  <a:lumOff val="40000"/>
                </a:schemeClr>
              </a:solidFill>
            </a:endParaRPr>
          </a:p>
          <a:p>
            <a:pPr lvl="0"/>
            <a:r>
              <a:rPr lang="en-US" sz="1200" dirty="0">
                <a:solidFill>
                  <a:schemeClr val="accent5">
                    <a:lumMod val="60000"/>
                    <a:lumOff val="40000"/>
                  </a:schemeClr>
                </a:solidFill>
              </a:rPr>
              <a:t>The process-enumeration APIs don’t report processes that have exited. You won’t see them in Task Manager or any other standard process listing tool.</a:t>
            </a:r>
          </a:p>
          <a:p>
            <a:pPr lvl="0"/>
            <a:endParaRPr lang="en-US" sz="1200" dirty="0">
              <a:solidFill>
                <a:schemeClr val="accent5">
                  <a:lumMod val="60000"/>
                  <a:lumOff val="40000"/>
                </a:schemeClr>
              </a:solidFill>
            </a:endParaRPr>
          </a:p>
          <a:p>
            <a:pPr lvl="0"/>
            <a:r>
              <a:rPr lang="en-US" sz="1200" dirty="0">
                <a:solidFill>
                  <a:schemeClr val="accent5">
                    <a:lumMod val="60000"/>
                    <a:lumOff val="40000"/>
                  </a:schemeClr>
                </a:solidFill>
              </a:rPr>
              <a:t>And many of the process-query APIs don’t work for processes that have exited. For example here, Process Explorer using Win32 APIs can’t report the name of those processes.</a:t>
            </a:r>
          </a:p>
        </p:txBody>
      </p:sp>
      <p:sp>
        <p:nvSpPr>
          <p:cNvPr id="4" name="Slide Number Placeholder 3"/>
          <p:cNvSpPr>
            <a:spLocks noGrp="1"/>
          </p:cNvSpPr>
          <p:nvPr>
            <p:ph type="sldNum" sz="quarter" idx="5"/>
          </p:nvPr>
        </p:nvSpPr>
        <p:spPr/>
        <p:txBody>
          <a:bodyPr/>
          <a:lstStyle/>
          <a:p>
            <a:fld id="{99A85B94-15E7-4F91-8956-DE8225585E9A}" type="slidenum">
              <a:rPr lang="en-US" smtClean="0"/>
              <a:t>10</a:t>
            </a:fld>
            <a:endParaRPr lang="en-US"/>
          </a:p>
        </p:txBody>
      </p:sp>
    </p:spTree>
    <p:extLst>
      <p:ext uri="{BB962C8B-B14F-4D97-AF65-F5344CB8AC3E}">
        <p14:creationId xmlns:p14="http://schemas.microsoft.com/office/powerpoint/2010/main" val="2860440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 said earlier that zombie process leaks are reliably detectable where other leak types aren’t.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clarify what constitutes a leak:</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Basically, a process has had a resource allocated, but has lost track of it.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it can’t use the resource, and it never frees the resource because it’s incapable of doing so.</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But when you see a process that’s increasing its consumption of resources, can you tell whether it’s actually a leak?</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for example, we can see when a process’ memory use continually increases. Is it leaking? Maybe, maybe not. </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Run Sysinternals Process Monitor for a while and you’ll see it consuming more and more memory – but it has to, because it’s gathering more and more data about all the events it’s monitoring.</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thing about resources like memory, files, etc., is that as long as you’ve got them they’re still usable. So in most cases, it’s not feasible to determine reliably whether a process is losing track of its resources without actual source code access.</a:t>
            </a:r>
          </a:p>
          <a:p>
            <a:pPr marL="0" marR="0">
              <a:lnSpc>
                <a:spcPct val="107000"/>
              </a:lnSpc>
              <a:spcBef>
                <a:spcPts val="0"/>
              </a:spcBef>
              <a:spcAft>
                <a:spcPts val="800"/>
              </a:spcAft>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But when a process or a thread has exited, it can’t be used anymore. It can’t be brought back to life. You can get its exit code but that’s about it. So when a process is holding handles to lots of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these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things, you can be pretty sure it’s a leak.</a:t>
            </a:r>
            <a:endParaRPr lang="en-US" dirty="0"/>
          </a:p>
        </p:txBody>
      </p:sp>
      <p:sp>
        <p:nvSpPr>
          <p:cNvPr id="4" name="Slide Number Placeholder 3"/>
          <p:cNvSpPr>
            <a:spLocks noGrp="1"/>
          </p:cNvSpPr>
          <p:nvPr>
            <p:ph type="sldNum" sz="quarter" idx="5"/>
          </p:nvPr>
        </p:nvSpPr>
        <p:spPr/>
        <p:txBody>
          <a:bodyPr/>
          <a:lstStyle/>
          <a:p>
            <a:fld id="{99A85B94-15E7-4F91-8956-DE8225585E9A}" type="slidenum">
              <a:rPr lang="en-US" smtClean="0"/>
              <a:t>11</a:t>
            </a:fld>
            <a:endParaRPr lang="en-US"/>
          </a:p>
        </p:txBody>
      </p:sp>
    </p:spTree>
    <p:extLst>
      <p:ext uri="{BB962C8B-B14F-4D97-AF65-F5344CB8AC3E}">
        <p14:creationId xmlns:p14="http://schemas.microsoft.com/office/powerpoint/2010/main" val="54607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for developer audiences; can be hidden for others.]</a:t>
            </a:r>
          </a:p>
          <a:p>
            <a:endParaRPr lang="en-US" dirty="0"/>
          </a:p>
          <a:p>
            <a:r>
              <a:rPr lang="en-US" dirty="0"/>
              <a:t>These are native APIs, not Win32 APIs. Microsoft hasn’t publicly documented </a:t>
            </a:r>
            <a:r>
              <a:rPr lang="en-US" dirty="0" err="1"/>
              <a:t>NtGetNextProcess</a:t>
            </a:r>
            <a:r>
              <a:rPr lang="en-US" dirty="0"/>
              <a:t>, </a:t>
            </a:r>
            <a:r>
              <a:rPr lang="en-US" dirty="0" err="1"/>
              <a:t>NtGetNextThread</a:t>
            </a:r>
            <a:r>
              <a:rPr lang="en-US" dirty="0"/>
              <a:t>, nor the </a:t>
            </a:r>
            <a:r>
              <a:rPr lang="en-US" dirty="0" err="1"/>
              <a:t>SystemExtendedHandleInformation</a:t>
            </a:r>
            <a:r>
              <a:rPr lang="en-US" dirty="0"/>
              <a:t> </a:t>
            </a:r>
            <a:r>
              <a:rPr lang="en-US" dirty="0" err="1"/>
              <a:t>enum</a:t>
            </a:r>
            <a:r>
              <a:rPr lang="en-US" dirty="0"/>
              <a:t> for the </a:t>
            </a:r>
            <a:r>
              <a:rPr lang="en-US" dirty="0" err="1"/>
              <a:t>NtQuerySystemInformation</a:t>
            </a:r>
            <a:r>
              <a:rPr lang="en-US" dirty="0"/>
              <a:t> native API.</a:t>
            </a:r>
          </a:p>
        </p:txBody>
      </p:sp>
      <p:sp>
        <p:nvSpPr>
          <p:cNvPr id="4" name="Slide Number Placeholder 3"/>
          <p:cNvSpPr>
            <a:spLocks noGrp="1"/>
          </p:cNvSpPr>
          <p:nvPr>
            <p:ph type="sldNum" sz="quarter" idx="5"/>
          </p:nvPr>
        </p:nvSpPr>
        <p:spPr/>
        <p:txBody>
          <a:bodyPr/>
          <a:lstStyle/>
          <a:p>
            <a:fld id="{99A85B94-15E7-4F91-8956-DE8225585E9A}" type="slidenum">
              <a:rPr lang="en-US" smtClean="0"/>
              <a:t>12</a:t>
            </a:fld>
            <a:endParaRPr lang="en-US"/>
          </a:p>
        </p:txBody>
      </p:sp>
    </p:spTree>
    <p:extLst>
      <p:ext uri="{BB962C8B-B14F-4D97-AF65-F5344CB8AC3E}">
        <p14:creationId xmlns:p14="http://schemas.microsoft.com/office/powerpoint/2010/main" val="146492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0E49-C6C5-4165-A001-4162F3E48E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F51F48-9442-4C03-BCBC-843A2CC9B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98A8E1-94C2-4BCB-AECF-A52FE16897D9}"/>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5967C0C0-881D-4461-B0F6-F3C899DFB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34E27-BF6A-4129-9062-C7E3371C9741}"/>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2575972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643C-99A9-4F8D-95CD-92B20A703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7CEC3-9408-41A3-B36C-BD47D05D2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97CFD-3F99-4BF9-9D46-551EA79BC448}"/>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39585EA3-1C99-46AB-A37A-D6E124704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2C3F3-3A3D-4CE1-B8AE-3679F1C57AF2}"/>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151215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2160A-942B-4D14-A948-9C97C34C74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901839-AB04-40F8-A28B-63F6B0C9CC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94937-6B50-4C3C-92FA-06FD6A046C08}"/>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6EC5F30E-D75E-4396-8D79-E2196E4A0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5DB79-329C-409C-9D5D-32196F5A0826}"/>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349590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7DC-9104-47DF-92E1-12B243D6E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4277C3-A864-4BCE-BA84-D48BEA57B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72C7E-D07E-42BD-BF1A-5E0E78E0226C}"/>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01954E94-1699-48C1-B074-70B3FD79C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AA729-C01A-4F2C-AB1D-581830854D6F}"/>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257504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7A36-2A9B-4023-B780-1D10403965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D70950-C836-4C9E-B70F-4CCE6EC7D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775BF4-A67E-453F-AB78-8F4BF072EFBA}"/>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F25335FC-5AAA-4690-A2ED-2BBE753A6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98B24-58B2-4E40-A8FD-B03808F31F47}"/>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2103322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117F-F1BD-4338-AB1E-9781E81A6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60919-C80D-4534-AF8D-74C7C7446A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041172-F5E4-4776-AFAD-EE774C2458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6CA36D-2A4A-49B6-BA06-AF1F8AEBD3D2}"/>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6" name="Footer Placeholder 5">
            <a:extLst>
              <a:ext uri="{FF2B5EF4-FFF2-40B4-BE49-F238E27FC236}">
                <a16:creationId xmlns:a16="http://schemas.microsoft.com/office/drawing/2014/main" id="{9300E79D-9167-4049-8B10-E3525DD26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FA0CA9-86CF-4EF2-BD55-B6DB10E49676}"/>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380634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F22F-F61C-4151-BDBF-F1D0D78317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E21E3C-D018-4E02-A3A8-4FAA76F53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1223B9-306F-4BF3-9CE0-BD6523FF0A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6EA2D-3F30-449A-B319-B4D5BE51AF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481C1-5BC5-44A0-8EB7-A1B4EE425A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C510E9-0042-4BAD-8991-478327C943FD}"/>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8" name="Footer Placeholder 7">
            <a:extLst>
              <a:ext uri="{FF2B5EF4-FFF2-40B4-BE49-F238E27FC236}">
                <a16:creationId xmlns:a16="http://schemas.microsoft.com/office/drawing/2014/main" id="{D2FA8D7C-9C04-4AEA-876D-1AEBFCD8A0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E675A7-D54E-4351-B761-04392E0A2C1A}"/>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336108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2BF7-2EA0-419E-85F1-A03217E80C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0BB99C-D2B1-4BBB-B62D-C8D07268D3B0}"/>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4" name="Footer Placeholder 3">
            <a:extLst>
              <a:ext uri="{FF2B5EF4-FFF2-40B4-BE49-F238E27FC236}">
                <a16:creationId xmlns:a16="http://schemas.microsoft.com/office/drawing/2014/main" id="{66E28B71-6F44-47C6-B430-825A5C74DE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56B1B-76CE-45E5-8B21-6EA6014E4624}"/>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2440691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3FD58-0758-427E-A614-7F03C6F780DD}"/>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3" name="Footer Placeholder 2">
            <a:extLst>
              <a:ext uri="{FF2B5EF4-FFF2-40B4-BE49-F238E27FC236}">
                <a16:creationId xmlns:a16="http://schemas.microsoft.com/office/drawing/2014/main" id="{C3C993BD-9263-469F-8DB6-8D9FF2A230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8813DA-C571-4807-880F-C0F65E9A913E}"/>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596532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7476-8277-4B4C-BAF4-4FC4BF1C9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F84677-0ED3-468B-82A0-AD6BA6B27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D4AA6-CD2F-49F3-9417-C0919EFF6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457CE5-3404-4600-8BB0-A5CB38E675CB}"/>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6" name="Footer Placeholder 5">
            <a:extLst>
              <a:ext uri="{FF2B5EF4-FFF2-40B4-BE49-F238E27FC236}">
                <a16:creationId xmlns:a16="http://schemas.microsoft.com/office/drawing/2014/main" id="{6DBC89C7-5333-430C-9FB1-CA8066AB6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F0B2C-AB98-42B8-98AB-93FA59FE5784}"/>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131553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F065-57FC-4CCC-A274-DE634D0AD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554A15-FC1A-4AB5-BC1E-5DB8C024E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EF2709-F350-4918-870E-FAF505AC6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E129B-5303-4AC3-8371-E0C8A001C4CA}"/>
              </a:ext>
            </a:extLst>
          </p:cNvPr>
          <p:cNvSpPr>
            <a:spLocks noGrp="1"/>
          </p:cNvSpPr>
          <p:nvPr>
            <p:ph type="dt" sz="half" idx="10"/>
          </p:nvPr>
        </p:nvSpPr>
        <p:spPr/>
        <p:txBody>
          <a:bodyPr/>
          <a:lstStyle/>
          <a:p>
            <a:fld id="{C7FEE10E-AA56-4B65-ABEF-A55F67B14A15}" type="datetimeFigureOut">
              <a:rPr lang="en-US" smtClean="0"/>
              <a:t>8/30/2024</a:t>
            </a:fld>
            <a:endParaRPr lang="en-US"/>
          </a:p>
        </p:txBody>
      </p:sp>
      <p:sp>
        <p:nvSpPr>
          <p:cNvPr id="6" name="Footer Placeholder 5">
            <a:extLst>
              <a:ext uri="{FF2B5EF4-FFF2-40B4-BE49-F238E27FC236}">
                <a16:creationId xmlns:a16="http://schemas.microsoft.com/office/drawing/2014/main" id="{D80CF259-56A8-45D8-8060-A14C6AEE6C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56CE9D-FB9E-4FF3-BC28-3F7654B41A3A}"/>
              </a:ext>
            </a:extLst>
          </p:cNvPr>
          <p:cNvSpPr>
            <a:spLocks noGrp="1"/>
          </p:cNvSpPr>
          <p:nvPr>
            <p:ph type="sldNum" sz="quarter" idx="12"/>
          </p:nvPr>
        </p:nvSpPr>
        <p:spPr/>
        <p:txBody>
          <a:bodyPr/>
          <a:lstStyle/>
          <a:p>
            <a:fld id="{C9877704-465C-4303-9783-E801150DF72A}" type="slidenum">
              <a:rPr lang="en-US" smtClean="0"/>
              <a:t>‹#›</a:t>
            </a:fld>
            <a:endParaRPr lang="en-US"/>
          </a:p>
        </p:txBody>
      </p:sp>
    </p:spTree>
    <p:extLst>
      <p:ext uri="{BB962C8B-B14F-4D97-AF65-F5344CB8AC3E}">
        <p14:creationId xmlns:p14="http://schemas.microsoft.com/office/powerpoint/2010/main" val="105870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973E5E-5411-4E96-BD0C-EC859BACA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D10E71-0E9D-4D44-8680-6827BA865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2D36D-D65F-4566-9FD8-F152A85A1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EE10E-AA56-4B65-ABEF-A55F67B14A15}" type="datetimeFigureOut">
              <a:rPr lang="en-US" smtClean="0"/>
              <a:t>8/30/2024</a:t>
            </a:fld>
            <a:endParaRPr lang="en-US"/>
          </a:p>
        </p:txBody>
      </p:sp>
      <p:sp>
        <p:nvSpPr>
          <p:cNvPr id="5" name="Footer Placeholder 4">
            <a:extLst>
              <a:ext uri="{FF2B5EF4-FFF2-40B4-BE49-F238E27FC236}">
                <a16:creationId xmlns:a16="http://schemas.microsoft.com/office/drawing/2014/main" id="{3A12855B-F765-48AA-9D1E-52914E94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4A33F9-D9D0-4AA3-A044-79706A69D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77704-465C-4303-9783-E801150DF72A}" type="slidenum">
              <a:rPr lang="en-US" smtClean="0"/>
              <a:t>‹#›</a:t>
            </a:fld>
            <a:endParaRPr lang="en-US"/>
          </a:p>
        </p:txBody>
      </p:sp>
    </p:spTree>
    <p:extLst>
      <p:ext uri="{BB962C8B-B14F-4D97-AF65-F5344CB8AC3E}">
        <p14:creationId xmlns:p14="http://schemas.microsoft.com/office/powerpoint/2010/main" val="244037691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randomascii.wordpress.com/2018/02/11/zombie-processes-are-eating-your-memory/" TargetMode="External"/><Relationship Id="rId2" Type="http://schemas.openxmlformats.org/officeDocument/2006/relationships/hyperlink" Target="https://scorpiosoftware.net/2022/05/14/zombie-processes/" TargetMode="External"/><Relationship Id="rId1" Type="http://schemas.openxmlformats.org/officeDocument/2006/relationships/slideLayout" Target="../slideLayouts/slideLayout2.xml"/><Relationship Id="rId5" Type="http://schemas.openxmlformats.org/officeDocument/2006/relationships/hyperlink" Target="https://techcommunity.microsoft.com/t5/windows-blog-archive/unkillable-processes/ba-p/723389" TargetMode="External"/><Relationship Id="rId4" Type="http://schemas.openxmlformats.org/officeDocument/2006/relationships/hyperlink" Target="https://github.com/randomascii/blogstuff/tree/main/FindZombieHandl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FF1B-CE12-4B71-9969-209B718EF7D3}"/>
              </a:ext>
            </a:extLst>
          </p:cNvPr>
          <p:cNvSpPr>
            <a:spLocks noGrp="1"/>
          </p:cNvSpPr>
          <p:nvPr>
            <p:ph type="ctrTitle"/>
          </p:nvPr>
        </p:nvSpPr>
        <p:spPr>
          <a:xfrm>
            <a:off x="523415" y="1122362"/>
            <a:ext cx="11073699" cy="3699019"/>
          </a:xfrm>
        </p:spPr>
        <p:txBody>
          <a:bodyPr anchor="t">
            <a:normAutofit fontScale="90000"/>
          </a:bodyPr>
          <a:lstStyle/>
          <a:p>
            <a:r>
              <a:rPr lang="en-US" sz="8800" dirty="0" err="1"/>
              <a:t>ZombieFinder</a:t>
            </a:r>
            <a:br>
              <a:rPr lang="en-US" sz="4400" dirty="0"/>
            </a:br>
            <a:br>
              <a:rPr lang="en-US" sz="4400" dirty="0"/>
            </a:br>
            <a:br>
              <a:rPr lang="en-US" sz="3600" dirty="0"/>
            </a:br>
            <a:r>
              <a:rPr lang="en-US" sz="4800" i="1" dirty="0">
                <a:solidFill>
                  <a:schemeClr val="accent5">
                    <a:lumMod val="60000"/>
                    <a:lumOff val="40000"/>
                  </a:schemeClr>
                </a:solidFill>
              </a:rPr>
              <a:t>Detecting zombie processes on Windows</a:t>
            </a:r>
            <a:br>
              <a:rPr lang="en-US" sz="4800" i="1" dirty="0">
                <a:solidFill>
                  <a:schemeClr val="accent5">
                    <a:lumMod val="60000"/>
                    <a:lumOff val="40000"/>
                  </a:schemeClr>
                </a:solidFill>
              </a:rPr>
            </a:br>
            <a:r>
              <a:rPr lang="en-US" sz="4800" i="1" dirty="0">
                <a:solidFill>
                  <a:schemeClr val="accent5">
                    <a:lumMod val="60000"/>
                    <a:lumOff val="40000"/>
                  </a:schemeClr>
                </a:solidFill>
              </a:rPr>
              <a:t>and the  </a:t>
            </a:r>
            <a:r>
              <a:rPr lang="en-US" sz="6700" b="1" i="1" dirty="0">
                <a:solidFill>
                  <a:schemeClr val="accent5">
                    <a:lumMod val="60000"/>
                    <a:lumOff val="40000"/>
                  </a:schemeClr>
                </a:solidFill>
                <a:latin typeface="Chiller" panose="04020404031007020602" pitchFamily="82" charset="0"/>
              </a:rPr>
              <a:t>Things</a:t>
            </a:r>
            <a:r>
              <a:rPr lang="en-US" sz="6700" i="1" dirty="0">
                <a:solidFill>
                  <a:schemeClr val="accent5">
                    <a:lumMod val="60000"/>
                    <a:lumOff val="40000"/>
                  </a:schemeClr>
                </a:solidFill>
                <a:latin typeface="Chiller" panose="04020404031007020602" pitchFamily="82" charset="0"/>
              </a:rPr>
              <a:t> </a:t>
            </a:r>
            <a:r>
              <a:rPr lang="en-US" sz="4800" i="1" dirty="0">
                <a:solidFill>
                  <a:schemeClr val="accent5">
                    <a:lumMod val="60000"/>
                    <a:lumOff val="40000"/>
                  </a:schemeClr>
                </a:solidFill>
              </a:rPr>
              <a:t> keeping them [un]dead</a:t>
            </a:r>
            <a:endParaRPr lang="en-US" sz="5400" i="1"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99B43909-A016-49BE-B7FC-3F4A0012B473}"/>
              </a:ext>
            </a:extLst>
          </p:cNvPr>
          <p:cNvSpPr>
            <a:spLocks noGrp="1"/>
          </p:cNvSpPr>
          <p:nvPr>
            <p:ph type="subTitle" idx="1"/>
          </p:nvPr>
        </p:nvSpPr>
        <p:spPr>
          <a:xfrm>
            <a:off x="1524000" y="5302332"/>
            <a:ext cx="9144000" cy="1077690"/>
          </a:xfrm>
        </p:spPr>
        <p:txBody>
          <a:bodyPr anchor="b"/>
          <a:lstStyle/>
          <a:p>
            <a:r>
              <a:rPr lang="en-US" dirty="0"/>
              <a:t>Aaron Margosis</a:t>
            </a:r>
          </a:p>
        </p:txBody>
      </p:sp>
    </p:spTree>
    <p:extLst>
      <p:ext uri="{BB962C8B-B14F-4D97-AF65-F5344CB8AC3E}">
        <p14:creationId xmlns:p14="http://schemas.microsoft.com/office/powerpoint/2010/main" val="200026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Why are zombies invisible to standard tools?</a:t>
            </a:r>
          </a:p>
        </p:txBody>
      </p:sp>
      <p:sp>
        <p:nvSpPr>
          <p:cNvPr id="3" name="Content Placeholder 2">
            <a:extLst>
              <a:ext uri="{FF2B5EF4-FFF2-40B4-BE49-F238E27FC236}">
                <a16:creationId xmlns:a16="http://schemas.microsoft.com/office/drawing/2014/main" id="{AD84EB53-5DFB-06C8-7509-140BDB54F408}"/>
              </a:ext>
            </a:extLst>
          </p:cNvPr>
          <p:cNvSpPr>
            <a:spLocks noGrp="1"/>
          </p:cNvSpPr>
          <p:nvPr>
            <p:ph idx="1"/>
          </p:nvPr>
        </p:nvSpPr>
        <p:spPr/>
        <p:txBody>
          <a:bodyPr>
            <a:normAutofit/>
          </a:bodyPr>
          <a:lstStyle/>
          <a:p>
            <a:pPr marL="0" indent="0">
              <a:buNone/>
            </a:pPr>
            <a:r>
              <a:rPr lang="en-US" sz="3600" dirty="0">
                <a:solidFill>
                  <a:schemeClr val="accent5">
                    <a:lumMod val="60000"/>
                    <a:lumOff val="40000"/>
                  </a:schemeClr>
                </a:solidFill>
              </a:rPr>
              <a:t>Limited Win32 API support</a:t>
            </a:r>
          </a:p>
        </p:txBody>
      </p:sp>
      <p:pic>
        <p:nvPicPr>
          <p:cNvPr id="9" name="procexp handles">
            <a:extLst>
              <a:ext uri="{FF2B5EF4-FFF2-40B4-BE49-F238E27FC236}">
                <a16:creationId xmlns:a16="http://schemas.microsoft.com/office/drawing/2014/main" id="{8C2B5C30-1A4A-7848-2AB0-21E746CDFA8A}"/>
              </a:ext>
            </a:extLst>
          </p:cNvPr>
          <p:cNvPicPr>
            <a:picLocks noChangeAspect="1"/>
          </p:cNvPicPr>
          <p:nvPr/>
        </p:nvPicPr>
        <p:blipFill>
          <a:blip r:embed="rId3"/>
          <a:stretch>
            <a:fillRect/>
          </a:stretch>
        </p:blipFill>
        <p:spPr>
          <a:xfrm>
            <a:off x="3252788" y="2803670"/>
            <a:ext cx="5686425" cy="3467100"/>
          </a:xfrm>
          <a:prstGeom prst="rect">
            <a:avLst/>
          </a:prstGeom>
        </p:spPr>
      </p:pic>
    </p:spTree>
    <p:extLst>
      <p:ext uri="{BB962C8B-B14F-4D97-AF65-F5344CB8AC3E}">
        <p14:creationId xmlns:p14="http://schemas.microsoft.com/office/powerpoint/2010/main" val="41394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DE9E-4885-1552-1C08-C986227AA352}"/>
              </a:ext>
            </a:extLst>
          </p:cNvPr>
          <p:cNvSpPr>
            <a:spLocks noGrp="1"/>
          </p:cNvSpPr>
          <p:nvPr>
            <p:ph type="title"/>
          </p:nvPr>
        </p:nvSpPr>
        <p:spPr/>
        <p:txBody>
          <a:bodyPr/>
          <a:lstStyle/>
          <a:p>
            <a:r>
              <a:rPr lang="en-US" dirty="0"/>
              <a:t>Zombie leaks more detectable than others?</a:t>
            </a:r>
          </a:p>
        </p:txBody>
      </p:sp>
      <p:pic>
        <p:nvPicPr>
          <p:cNvPr id="6" name="Procmon properties">
            <a:extLst>
              <a:ext uri="{FF2B5EF4-FFF2-40B4-BE49-F238E27FC236}">
                <a16:creationId xmlns:a16="http://schemas.microsoft.com/office/drawing/2014/main" id="{2D26DF25-0113-1BAA-9552-88F7A04C5598}"/>
              </a:ext>
            </a:extLst>
          </p:cNvPr>
          <p:cNvPicPr>
            <a:picLocks noChangeAspect="1"/>
          </p:cNvPicPr>
          <p:nvPr/>
        </p:nvPicPr>
        <p:blipFill>
          <a:blip r:embed="rId3"/>
          <a:stretch>
            <a:fillRect/>
          </a:stretch>
        </p:blipFill>
        <p:spPr>
          <a:xfrm>
            <a:off x="7283244" y="1612952"/>
            <a:ext cx="4183979" cy="4351338"/>
          </a:xfrm>
          <a:prstGeom prst="rect">
            <a:avLst/>
          </a:prstGeom>
        </p:spPr>
      </p:pic>
      <p:sp>
        <p:nvSpPr>
          <p:cNvPr id="7" name="obscure picture">
            <a:extLst>
              <a:ext uri="{FF2B5EF4-FFF2-40B4-BE49-F238E27FC236}">
                <a16:creationId xmlns:a16="http://schemas.microsoft.com/office/drawing/2014/main" id="{9F091173-E472-394F-BEDE-8E41B3690A6A}"/>
              </a:ext>
            </a:extLst>
          </p:cNvPr>
          <p:cNvSpPr/>
          <p:nvPr/>
        </p:nvSpPr>
        <p:spPr>
          <a:xfrm>
            <a:off x="5899638" y="4424517"/>
            <a:ext cx="6292362" cy="2433484"/>
          </a:xfrm>
          <a:prstGeom prst="rect">
            <a:avLst/>
          </a:prstGeom>
          <a:solidFill>
            <a:schemeClr val="bg1">
              <a:alpha val="96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084979-2A91-D2CD-F995-BF6A54D51C71}"/>
              </a:ext>
            </a:extLst>
          </p:cNvPr>
          <p:cNvSpPr>
            <a:spLocks noGrp="1"/>
          </p:cNvSpPr>
          <p:nvPr>
            <p:ph idx="1"/>
          </p:nvPr>
        </p:nvSpPr>
        <p:spPr/>
        <p:txBody>
          <a:bodyPr>
            <a:noAutofit/>
          </a:bodyPr>
          <a:lstStyle/>
          <a:p>
            <a:pPr marL="0" indent="0">
              <a:buNone/>
            </a:pPr>
            <a:r>
              <a:rPr lang="en-US" sz="4400" dirty="0">
                <a:solidFill>
                  <a:schemeClr val="accent5">
                    <a:lumMod val="60000"/>
                    <a:lumOff val="40000"/>
                  </a:schemeClr>
                </a:solidFill>
              </a:rPr>
              <a:t>Define resource “leak” </a:t>
            </a:r>
            <a:r>
              <a:rPr lang="en-US" sz="4400" dirty="0">
                <a:solidFill>
                  <a:schemeClr val="accent5">
                    <a:lumMod val="60000"/>
                    <a:lumOff val="40000"/>
                  </a:schemeClr>
                </a:solidFill>
                <a:sym typeface="Wingdings" panose="05000000000000000000" pitchFamily="2" charset="2"/>
              </a:rPr>
              <a:t></a:t>
            </a:r>
            <a:r>
              <a:rPr lang="en-US" sz="4400" dirty="0">
                <a:solidFill>
                  <a:schemeClr val="accent5">
                    <a:lumMod val="60000"/>
                    <a:lumOff val="40000"/>
                  </a:schemeClr>
                </a:solidFill>
              </a:rPr>
              <a:t> </a:t>
            </a:r>
          </a:p>
          <a:p>
            <a:pPr marL="914400" lvl="1" indent="-457200"/>
            <a:r>
              <a:rPr lang="en-US" sz="4000" dirty="0">
                <a:solidFill>
                  <a:schemeClr val="accent5">
                    <a:lumMod val="60000"/>
                    <a:lumOff val="40000"/>
                  </a:schemeClr>
                </a:solidFill>
              </a:rPr>
              <a:t>Process loses track of it</a:t>
            </a:r>
          </a:p>
          <a:p>
            <a:pPr marL="914400" lvl="1" indent="-457200"/>
            <a:r>
              <a:rPr lang="en-US" sz="4000" dirty="0">
                <a:solidFill>
                  <a:schemeClr val="accent5">
                    <a:lumMod val="60000"/>
                    <a:lumOff val="40000"/>
                  </a:schemeClr>
                </a:solidFill>
              </a:rPr>
              <a:t>Can’t use it</a:t>
            </a:r>
          </a:p>
          <a:p>
            <a:pPr marL="914400" lvl="1" indent="-457200"/>
            <a:r>
              <a:rPr lang="en-US" sz="4000" dirty="0">
                <a:solidFill>
                  <a:schemeClr val="accent5">
                    <a:lumMod val="60000"/>
                    <a:lumOff val="40000"/>
                  </a:schemeClr>
                </a:solidFill>
              </a:rPr>
              <a:t>Can’t release it</a:t>
            </a:r>
          </a:p>
          <a:p>
            <a:pPr marL="0" indent="0">
              <a:buNone/>
            </a:pPr>
            <a:r>
              <a:rPr lang="en-US" sz="4800" dirty="0">
                <a:solidFill>
                  <a:schemeClr val="accent5">
                    <a:lumMod val="60000"/>
                    <a:lumOff val="40000"/>
                  </a:schemeClr>
                </a:solidFill>
              </a:rPr>
              <a:t>Can you tell?</a:t>
            </a:r>
          </a:p>
          <a:p>
            <a:pPr marL="914400" lvl="1" indent="-457200"/>
            <a:r>
              <a:rPr lang="en-US" sz="4000" dirty="0">
                <a:solidFill>
                  <a:schemeClr val="accent5">
                    <a:lumMod val="60000"/>
                    <a:lumOff val="40000"/>
                  </a:schemeClr>
                </a:solidFill>
              </a:rPr>
              <a:t>Memory, files, keys, synch objects, … ?</a:t>
            </a:r>
          </a:p>
          <a:p>
            <a:pPr marL="914400" lvl="1" indent="-457200"/>
            <a:r>
              <a:rPr lang="en-US" sz="4000" dirty="0">
                <a:solidFill>
                  <a:schemeClr val="accent5">
                    <a:lumMod val="60000"/>
                    <a:lumOff val="40000"/>
                  </a:schemeClr>
                </a:solidFill>
              </a:rPr>
              <a:t>Processes/threads </a:t>
            </a:r>
            <a:r>
              <a:rPr lang="en-US" sz="4000" i="1" dirty="0">
                <a:solidFill>
                  <a:schemeClr val="accent5">
                    <a:lumMod val="60000"/>
                    <a:lumOff val="40000"/>
                  </a:schemeClr>
                </a:solidFill>
              </a:rPr>
              <a:t>that are long gone</a:t>
            </a:r>
            <a:r>
              <a:rPr lang="en-US" sz="4000" dirty="0">
                <a:solidFill>
                  <a:schemeClr val="accent5">
                    <a:lumMod val="60000"/>
                    <a:lumOff val="40000"/>
                  </a:schemeClr>
                </a:solidFill>
              </a:rPr>
              <a:t> … </a:t>
            </a:r>
            <a:r>
              <a:rPr lang="en-US" sz="4000" b="1" dirty="0">
                <a:solidFill>
                  <a:schemeClr val="accent5">
                    <a:lumMod val="60000"/>
                    <a:lumOff val="40000"/>
                  </a:schemeClr>
                </a:solidFill>
              </a:rPr>
              <a:t>(!!!)</a:t>
            </a:r>
          </a:p>
        </p:txBody>
      </p:sp>
    </p:spTree>
    <p:extLst>
      <p:ext uri="{BB962C8B-B14F-4D97-AF65-F5344CB8AC3E}">
        <p14:creationId xmlns:p14="http://schemas.microsoft.com/office/powerpoint/2010/main" val="116502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xit" presetSubtype="0" fill="hold" nodeType="with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3849-DB5F-F1B1-5DAA-9A2E25480E2D}"/>
              </a:ext>
            </a:extLst>
          </p:cNvPr>
          <p:cNvSpPr>
            <a:spLocks noGrp="1"/>
          </p:cNvSpPr>
          <p:nvPr>
            <p:ph type="title"/>
          </p:nvPr>
        </p:nvSpPr>
        <p:spPr/>
        <p:txBody>
          <a:bodyPr>
            <a:normAutofit/>
          </a:bodyPr>
          <a:lstStyle/>
          <a:p>
            <a:r>
              <a:rPr lang="en-US" dirty="0"/>
              <a:t>Finding zombies </a:t>
            </a:r>
            <a:r>
              <a:rPr lang="en-US" i="1" dirty="0"/>
              <a:t>and</a:t>
            </a:r>
            <a:r>
              <a:rPr lang="en-US" dirty="0"/>
              <a:t> their owners…</a:t>
            </a:r>
            <a:br>
              <a:rPr lang="en-US" dirty="0"/>
            </a:br>
            <a:r>
              <a:rPr lang="en-US" sz="2800" i="1" dirty="0"/>
              <a:t>Cleverness in Bruce Dawson’s </a:t>
            </a:r>
            <a:r>
              <a:rPr lang="en-US" sz="2400" i="1" dirty="0" err="1">
                <a:latin typeface="Lucida Console" panose="020B0609040504020204" pitchFamily="49" charset="0"/>
              </a:rPr>
              <a:t>FindZombieHandles</a:t>
            </a:r>
            <a:endParaRPr lang="en-US" i="1" dirty="0">
              <a:latin typeface="Lucida Console" panose="020B0609040504020204" pitchFamily="49" charset="0"/>
            </a:endParaRPr>
          </a:p>
        </p:txBody>
      </p:sp>
      <p:sp>
        <p:nvSpPr>
          <p:cNvPr id="3" name="Content Placeholder 2">
            <a:extLst>
              <a:ext uri="{FF2B5EF4-FFF2-40B4-BE49-F238E27FC236}">
                <a16:creationId xmlns:a16="http://schemas.microsoft.com/office/drawing/2014/main" id="{D75228E4-5E92-6E57-F4E7-99B90A915775}"/>
              </a:ext>
            </a:extLst>
          </p:cNvPr>
          <p:cNvSpPr>
            <a:spLocks noGrp="1"/>
          </p:cNvSpPr>
          <p:nvPr>
            <p:ph idx="1"/>
          </p:nvPr>
        </p:nvSpPr>
        <p:spPr/>
        <p:txBody>
          <a:bodyPr/>
          <a:lstStyle/>
          <a:p>
            <a:pPr>
              <a:spcAft>
                <a:spcPts val="2400"/>
              </a:spcAft>
            </a:pPr>
            <a:r>
              <a:rPr lang="en-US" dirty="0">
                <a:solidFill>
                  <a:schemeClr val="accent5">
                    <a:lumMod val="60000"/>
                    <a:lumOff val="40000"/>
                  </a:schemeClr>
                </a:solidFill>
              </a:rPr>
              <a:t>Enumerate all processes (</a:t>
            </a:r>
            <a:r>
              <a:rPr lang="en-US" sz="2000" dirty="0" err="1">
                <a:solidFill>
                  <a:schemeClr val="accent5">
                    <a:lumMod val="60000"/>
                    <a:lumOff val="40000"/>
                  </a:schemeClr>
                </a:solidFill>
                <a:latin typeface="Lucida Console" panose="020B0609040504020204" pitchFamily="49" charset="0"/>
              </a:rPr>
              <a:t>NtGetNextProcess</a:t>
            </a:r>
            <a:r>
              <a:rPr lang="en-US" dirty="0">
                <a:solidFill>
                  <a:schemeClr val="accent5">
                    <a:lumMod val="60000"/>
                    <a:lumOff val="40000"/>
                  </a:schemeClr>
                </a:solidFill>
              </a:rPr>
              <a:t>) and identify those that have exited</a:t>
            </a:r>
          </a:p>
          <a:p>
            <a:pPr>
              <a:spcAft>
                <a:spcPts val="2400"/>
              </a:spcAft>
            </a:pPr>
            <a:r>
              <a:rPr lang="en-US" dirty="0">
                <a:solidFill>
                  <a:schemeClr val="accent5">
                    <a:lumMod val="60000"/>
                    <a:lumOff val="40000"/>
                  </a:schemeClr>
                </a:solidFill>
              </a:rPr>
              <a:t>Enumerate any remaining thread objects in those zombie processes (</a:t>
            </a:r>
            <a:r>
              <a:rPr lang="en-US" sz="2000" dirty="0" err="1">
                <a:solidFill>
                  <a:schemeClr val="accent5">
                    <a:lumMod val="60000"/>
                    <a:lumOff val="40000"/>
                  </a:schemeClr>
                </a:solidFill>
                <a:latin typeface="Lucida Console" panose="020B0609040504020204" pitchFamily="49" charset="0"/>
              </a:rPr>
              <a:t>NtGetNextThread</a:t>
            </a:r>
            <a:r>
              <a:rPr lang="en-US" dirty="0">
                <a:solidFill>
                  <a:schemeClr val="accent5">
                    <a:lumMod val="60000"/>
                    <a:lumOff val="40000"/>
                  </a:schemeClr>
                </a:solidFill>
              </a:rPr>
              <a:t>)</a:t>
            </a:r>
          </a:p>
          <a:p>
            <a:pPr>
              <a:spcAft>
                <a:spcPts val="2400"/>
              </a:spcAft>
            </a:pPr>
            <a:r>
              <a:rPr lang="en-US" dirty="0">
                <a:solidFill>
                  <a:schemeClr val="accent5">
                    <a:lumMod val="60000"/>
                    <a:lumOff val="40000"/>
                  </a:schemeClr>
                </a:solidFill>
              </a:rPr>
              <a:t>Get all the handles in all running process’ handle tables (</a:t>
            </a:r>
            <a:r>
              <a:rPr lang="en-US" sz="2000" dirty="0" err="1">
                <a:solidFill>
                  <a:schemeClr val="accent5">
                    <a:lumMod val="60000"/>
                    <a:lumOff val="40000"/>
                  </a:schemeClr>
                </a:solidFill>
                <a:latin typeface="Lucida Console" panose="020B0609040504020204" pitchFamily="49" charset="0"/>
              </a:rPr>
              <a:t>NtQuerySystemInformation</a:t>
            </a:r>
            <a:r>
              <a:rPr lang="en-US" sz="2000" dirty="0">
                <a:solidFill>
                  <a:schemeClr val="accent5">
                    <a:lumMod val="60000"/>
                    <a:lumOff val="40000"/>
                  </a:schemeClr>
                </a:solidFill>
                <a:latin typeface="Lucida Console" panose="020B0609040504020204" pitchFamily="49" charset="0"/>
              </a:rPr>
              <a:t>(</a:t>
            </a:r>
            <a:r>
              <a:rPr lang="en-US" sz="2000" dirty="0" err="1">
                <a:solidFill>
                  <a:schemeClr val="accent5">
                    <a:lumMod val="60000"/>
                    <a:lumOff val="40000"/>
                  </a:schemeClr>
                </a:solidFill>
                <a:latin typeface="Lucida Console" panose="020B0609040504020204" pitchFamily="49" charset="0"/>
              </a:rPr>
              <a:t>SystemExtendedHandleInformation</a:t>
            </a:r>
            <a:r>
              <a:rPr lang="en-US" sz="2000" dirty="0">
                <a:solidFill>
                  <a:schemeClr val="accent5">
                    <a:lumMod val="60000"/>
                    <a:lumOff val="40000"/>
                  </a:schemeClr>
                </a:solidFill>
                <a:latin typeface="Lucida Console" panose="020B0609040504020204" pitchFamily="49" charset="0"/>
              </a:rPr>
              <a:t>, …</a:t>
            </a:r>
            <a:r>
              <a:rPr lang="en-US" dirty="0">
                <a:solidFill>
                  <a:schemeClr val="accent5">
                    <a:lumMod val="60000"/>
                    <a:lumOff val="40000"/>
                  </a:schemeClr>
                </a:solidFill>
              </a:rPr>
              <a:t>)</a:t>
            </a:r>
          </a:p>
          <a:p>
            <a:pPr>
              <a:spcAft>
                <a:spcPts val="2400"/>
              </a:spcAft>
            </a:pPr>
            <a:r>
              <a:rPr lang="en-US" dirty="0">
                <a:solidFill>
                  <a:schemeClr val="accent5">
                    <a:lumMod val="60000"/>
                    <a:lumOff val="40000"/>
                  </a:schemeClr>
                </a:solidFill>
              </a:rPr>
              <a:t>Match up those handles to those zombie processes/threads</a:t>
            </a:r>
          </a:p>
        </p:txBody>
      </p:sp>
      <p:sp>
        <p:nvSpPr>
          <p:cNvPr id="4" name="TextBox 3">
            <a:extLst>
              <a:ext uri="{FF2B5EF4-FFF2-40B4-BE49-F238E27FC236}">
                <a16:creationId xmlns:a16="http://schemas.microsoft.com/office/drawing/2014/main" id="{28812464-E6BE-8C8B-9781-56F2869D9169}"/>
              </a:ext>
            </a:extLst>
          </p:cNvPr>
          <p:cNvSpPr txBox="1"/>
          <p:nvPr/>
        </p:nvSpPr>
        <p:spPr>
          <a:xfrm rot="16200000">
            <a:off x="-2497344" y="2624974"/>
            <a:ext cx="5647555" cy="830997"/>
          </a:xfrm>
          <a:prstGeom prst="rect">
            <a:avLst/>
          </a:prstGeom>
          <a:noFill/>
        </p:spPr>
        <p:txBody>
          <a:bodyPr wrap="square" rtlCol="0">
            <a:spAutoFit/>
          </a:bodyPr>
          <a:lstStyle/>
          <a:p>
            <a:r>
              <a:rPr lang="en-US" sz="4800" u="sng" dirty="0">
                <a:solidFill>
                  <a:schemeClr val="accent5">
                    <a:lumMod val="50000"/>
                  </a:schemeClr>
                </a:solidFill>
                <a:latin typeface="Lucida Console" panose="020B0609040504020204" pitchFamily="49" charset="0"/>
              </a:rPr>
              <a:t>For developers</a:t>
            </a:r>
          </a:p>
        </p:txBody>
      </p:sp>
      <p:sp>
        <p:nvSpPr>
          <p:cNvPr id="5" name="TextBox 4">
            <a:extLst>
              <a:ext uri="{FF2B5EF4-FFF2-40B4-BE49-F238E27FC236}">
                <a16:creationId xmlns:a16="http://schemas.microsoft.com/office/drawing/2014/main" id="{2BC80D1A-FB9E-C6C8-7E2F-D8B665AE40B2}"/>
              </a:ext>
            </a:extLst>
          </p:cNvPr>
          <p:cNvSpPr txBox="1"/>
          <p:nvPr/>
        </p:nvSpPr>
        <p:spPr>
          <a:xfrm rot="5400000">
            <a:off x="9005670" y="2777374"/>
            <a:ext cx="5647555" cy="830997"/>
          </a:xfrm>
          <a:prstGeom prst="rect">
            <a:avLst/>
          </a:prstGeom>
          <a:noFill/>
        </p:spPr>
        <p:txBody>
          <a:bodyPr wrap="square" rtlCol="0">
            <a:spAutoFit/>
          </a:bodyPr>
          <a:lstStyle/>
          <a:p>
            <a:r>
              <a:rPr lang="en-US" sz="4800" u="sng" dirty="0">
                <a:solidFill>
                  <a:schemeClr val="accent5">
                    <a:lumMod val="50000"/>
                  </a:schemeClr>
                </a:solidFill>
                <a:latin typeface="Lucida Console" panose="020B0609040504020204" pitchFamily="49" charset="0"/>
              </a:rPr>
              <a:t>For developers</a:t>
            </a:r>
          </a:p>
        </p:txBody>
      </p:sp>
    </p:spTree>
    <p:extLst>
      <p:ext uri="{BB962C8B-B14F-4D97-AF65-F5344CB8AC3E}">
        <p14:creationId xmlns:p14="http://schemas.microsoft.com/office/powerpoint/2010/main" val="42935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Introducing </a:t>
            </a:r>
            <a:r>
              <a:rPr lang="en-US" b="1" i="1" dirty="0"/>
              <a:t>ZombieFinder.exe</a:t>
            </a:r>
            <a:endParaRPr lang="en-US" dirty="0"/>
          </a:p>
        </p:txBody>
      </p:sp>
      <p:pic>
        <p:nvPicPr>
          <p:cNvPr id="5" name="Picture 4">
            <a:extLst>
              <a:ext uri="{FF2B5EF4-FFF2-40B4-BE49-F238E27FC236}">
                <a16:creationId xmlns:a16="http://schemas.microsoft.com/office/drawing/2014/main" id="{117EB1CC-1490-5F0E-D34C-BBC714296EAD}"/>
              </a:ext>
            </a:extLst>
          </p:cNvPr>
          <p:cNvPicPr>
            <a:picLocks noChangeAspect="1"/>
          </p:cNvPicPr>
          <p:nvPr/>
        </p:nvPicPr>
        <p:blipFill>
          <a:blip r:embed="rId3"/>
          <a:stretch>
            <a:fillRect/>
          </a:stretch>
        </p:blipFill>
        <p:spPr>
          <a:xfrm>
            <a:off x="838200" y="1303193"/>
            <a:ext cx="10134629" cy="5288800"/>
          </a:xfrm>
          <a:prstGeom prst="rect">
            <a:avLst/>
          </a:prstGeom>
        </p:spPr>
      </p:pic>
      <p:sp>
        <p:nvSpPr>
          <p:cNvPr id="3" name="Content Placeholder 2">
            <a:extLst>
              <a:ext uri="{FF2B5EF4-FFF2-40B4-BE49-F238E27FC236}">
                <a16:creationId xmlns:a16="http://schemas.microsoft.com/office/drawing/2014/main" id="{AD84EB53-5DFB-06C8-7509-140BDB54F408}"/>
              </a:ext>
            </a:extLst>
          </p:cNvPr>
          <p:cNvSpPr>
            <a:spLocks noGrp="1"/>
          </p:cNvSpPr>
          <p:nvPr>
            <p:ph idx="1"/>
          </p:nvPr>
        </p:nvSpPr>
        <p:spPr>
          <a:xfrm>
            <a:off x="0" y="5871808"/>
            <a:ext cx="12192000" cy="986191"/>
          </a:xfrm>
          <a:solidFill>
            <a:schemeClr val="bg1">
              <a:alpha val="66000"/>
            </a:schemeClr>
          </a:solidFill>
        </p:spPr>
        <p:txBody>
          <a:bodyPr anchor="ctr" anchorCtr="0">
            <a:noAutofit/>
          </a:bodyPr>
          <a:lstStyle/>
          <a:p>
            <a:pPr marL="0" indent="0" algn="ctr">
              <a:buNone/>
            </a:pPr>
            <a:r>
              <a:rPr lang="en-US" sz="3200" dirty="0"/>
              <a:t>(*) and </a:t>
            </a:r>
            <a:r>
              <a:rPr lang="en-US" sz="3200" i="1" dirty="0"/>
              <a:t>ZombieFinder32.exe</a:t>
            </a:r>
            <a:r>
              <a:rPr lang="en-US" sz="3200" dirty="0"/>
              <a:t> for x86</a:t>
            </a:r>
          </a:p>
        </p:txBody>
      </p:sp>
    </p:spTree>
    <p:extLst>
      <p:ext uri="{BB962C8B-B14F-4D97-AF65-F5344CB8AC3E}">
        <p14:creationId xmlns:p14="http://schemas.microsoft.com/office/powerpoint/2010/main" val="364408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A37F-4003-4B95-BCF9-6D62938CE69A}"/>
              </a:ext>
            </a:extLst>
          </p:cNvPr>
          <p:cNvSpPr>
            <a:spLocks noGrp="1"/>
          </p:cNvSpPr>
          <p:nvPr>
            <p:ph type="ctrTitle"/>
          </p:nvPr>
        </p:nvSpPr>
        <p:spPr/>
        <p:txBody>
          <a:bodyPr/>
          <a:lstStyle/>
          <a:p>
            <a:r>
              <a:rPr lang="en-US" dirty="0"/>
              <a:t>DEMO</a:t>
            </a:r>
          </a:p>
        </p:txBody>
      </p:sp>
      <p:sp>
        <p:nvSpPr>
          <p:cNvPr id="5" name="Subtitle 4">
            <a:extLst>
              <a:ext uri="{FF2B5EF4-FFF2-40B4-BE49-F238E27FC236}">
                <a16:creationId xmlns:a16="http://schemas.microsoft.com/office/drawing/2014/main" id="{A9FDFCAD-05D9-4EC6-B074-FAA726CAC9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646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Hung app">
            <a:extLst>
              <a:ext uri="{FF2B5EF4-FFF2-40B4-BE49-F238E27FC236}">
                <a16:creationId xmlns:a16="http://schemas.microsoft.com/office/drawing/2014/main" id="{C4E8B463-C1C1-E8E6-709F-8F55E93BEFF9}"/>
              </a:ext>
            </a:extLst>
          </p:cNvPr>
          <p:cNvPicPr>
            <a:picLocks noChangeAspect="1"/>
          </p:cNvPicPr>
          <p:nvPr/>
        </p:nvPicPr>
        <p:blipFill>
          <a:blip r:embed="rId3"/>
          <a:stretch>
            <a:fillRect/>
          </a:stretch>
        </p:blipFill>
        <p:spPr>
          <a:xfrm>
            <a:off x="2057400" y="2158318"/>
            <a:ext cx="8077200" cy="3571875"/>
          </a:xfrm>
          <a:prstGeom prst="rect">
            <a:avLst/>
          </a:prstGeom>
        </p:spPr>
      </p:pic>
      <p:pic>
        <p:nvPicPr>
          <p:cNvPr id="47" name="NotMyFault">
            <a:extLst>
              <a:ext uri="{FF2B5EF4-FFF2-40B4-BE49-F238E27FC236}">
                <a16:creationId xmlns:a16="http://schemas.microsoft.com/office/drawing/2014/main" id="{D8D8CA25-EFD7-21A5-42DE-44B79BC90BC9}"/>
              </a:ext>
            </a:extLst>
          </p:cNvPr>
          <p:cNvPicPr>
            <a:picLocks noChangeAspect="1"/>
          </p:cNvPicPr>
          <p:nvPr/>
        </p:nvPicPr>
        <p:blipFill>
          <a:blip r:embed="rId4"/>
          <a:stretch>
            <a:fillRect/>
          </a:stretch>
        </p:blipFill>
        <p:spPr>
          <a:xfrm>
            <a:off x="1819275" y="1801130"/>
            <a:ext cx="3343275" cy="4286250"/>
          </a:xfrm>
          <a:prstGeom prst="rect">
            <a:avLst/>
          </a:prstGeom>
        </p:spPr>
      </p:pic>
      <p:pic>
        <p:nvPicPr>
          <p:cNvPr id="49" name="NotMyFault-TaskMgr">
            <a:extLst>
              <a:ext uri="{FF2B5EF4-FFF2-40B4-BE49-F238E27FC236}">
                <a16:creationId xmlns:a16="http://schemas.microsoft.com/office/drawing/2014/main" id="{8270518A-B71A-F8F6-7E90-9FD385D90C40}"/>
              </a:ext>
            </a:extLst>
          </p:cNvPr>
          <p:cNvPicPr>
            <a:picLocks noChangeAspect="1"/>
          </p:cNvPicPr>
          <p:nvPr/>
        </p:nvPicPr>
        <p:blipFill>
          <a:blip r:embed="rId5"/>
          <a:stretch>
            <a:fillRect/>
          </a:stretch>
        </p:blipFill>
        <p:spPr>
          <a:xfrm>
            <a:off x="5484879" y="2318842"/>
            <a:ext cx="4972050" cy="3143250"/>
          </a:xfrm>
          <a:prstGeom prst="rect">
            <a:avLst/>
          </a:prstGeom>
        </p:spPr>
      </p:pic>
      <p:pic>
        <p:nvPicPr>
          <p:cNvPr id="19" name="taskmgr-memleak" descr="Table&#10;&#10;Description automatically generated">
            <a:extLst>
              <a:ext uri="{FF2B5EF4-FFF2-40B4-BE49-F238E27FC236}">
                <a16:creationId xmlns:a16="http://schemas.microsoft.com/office/drawing/2014/main" id="{A8BA8D2C-82DD-3057-E638-6C9BAB8AD9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766" y="1827372"/>
            <a:ext cx="5468113" cy="3953427"/>
          </a:xfrm>
          <a:prstGeom prst="rect">
            <a:avLst/>
          </a:prstGeom>
        </p:spPr>
      </p:pic>
      <p:sp>
        <p:nvSpPr>
          <p:cNvPr id="27" name="reddish rect">
            <a:extLst>
              <a:ext uri="{FF2B5EF4-FFF2-40B4-BE49-F238E27FC236}">
                <a16:creationId xmlns:a16="http://schemas.microsoft.com/office/drawing/2014/main" id="{5AB99303-B254-DBED-9111-BA89DFE6B237}"/>
              </a:ext>
            </a:extLst>
          </p:cNvPr>
          <p:cNvSpPr/>
          <p:nvPr/>
        </p:nvSpPr>
        <p:spPr>
          <a:xfrm>
            <a:off x="3207657" y="3054791"/>
            <a:ext cx="827314" cy="343253"/>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taskmgr-memleak-details" descr="Graphical user interface, table&#10;&#10;Description automatically generated">
            <a:extLst>
              <a:ext uri="{FF2B5EF4-FFF2-40B4-BE49-F238E27FC236}">
                <a16:creationId xmlns:a16="http://schemas.microsoft.com/office/drawing/2014/main" id="{9E063321-E8C2-5FEC-29ED-C13919AE2B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32491" y="1827371"/>
            <a:ext cx="4972744" cy="3953427"/>
          </a:xfrm>
          <a:prstGeom prst="rect">
            <a:avLst/>
          </a:prstGeom>
        </p:spPr>
      </p:pic>
      <p:sp>
        <p:nvSpPr>
          <p:cNvPr id="26" name="reddish rect">
            <a:extLst>
              <a:ext uri="{FF2B5EF4-FFF2-40B4-BE49-F238E27FC236}">
                <a16:creationId xmlns:a16="http://schemas.microsoft.com/office/drawing/2014/main" id="{2ED3BA57-9D94-EB6B-D132-CFF640D86446}"/>
              </a:ext>
            </a:extLst>
          </p:cNvPr>
          <p:cNvSpPr/>
          <p:nvPr/>
        </p:nvSpPr>
        <p:spPr>
          <a:xfrm>
            <a:off x="9855200" y="2634343"/>
            <a:ext cx="1364343" cy="471714"/>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rocexp-memleak" descr="Graphical user interface, application, table&#10;&#10;Description automatically generated">
            <a:extLst>
              <a:ext uri="{FF2B5EF4-FFF2-40B4-BE49-F238E27FC236}">
                <a16:creationId xmlns:a16="http://schemas.microsoft.com/office/drawing/2014/main" id="{3EA2FB8E-4D05-A980-D6C2-802643568BE4}"/>
              </a:ext>
            </a:extLst>
          </p:cNvPr>
          <p:cNvPicPr>
            <a:picLocks noChangeAspect="1"/>
          </p:cNvPicPr>
          <p:nvPr/>
        </p:nvPicPr>
        <p:blipFill rotWithShape="1">
          <a:blip r:embed="rId8">
            <a:extLst>
              <a:ext uri="{28A0092B-C50C-407E-A947-70E740481C1C}">
                <a14:useLocalDpi xmlns:a14="http://schemas.microsoft.com/office/drawing/2010/main" val="0"/>
              </a:ext>
            </a:extLst>
          </a:blip>
          <a:srcRect r="216" b="198"/>
          <a:stretch/>
        </p:blipFill>
        <p:spPr>
          <a:xfrm>
            <a:off x="2360220" y="3680224"/>
            <a:ext cx="7471560" cy="5637943"/>
          </a:xfrm>
          <a:prstGeom prst="rect">
            <a:avLst/>
          </a:prstGeom>
          <a:effectLst>
            <a:outerShdw blurRad="63500" sx="103000" sy="103000" algn="ctr" rotWithShape="0">
              <a:prstClr val="black">
                <a:alpha val="40000"/>
              </a:prstClr>
            </a:outerShdw>
          </a:effectLst>
        </p:spPr>
      </p:pic>
      <p:sp>
        <p:nvSpPr>
          <p:cNvPr id="33" name="reddish rect">
            <a:extLst>
              <a:ext uri="{FF2B5EF4-FFF2-40B4-BE49-F238E27FC236}">
                <a16:creationId xmlns:a16="http://schemas.microsoft.com/office/drawing/2014/main" id="{50EDC703-CEE7-9866-DB44-B49DC2545561}"/>
              </a:ext>
            </a:extLst>
          </p:cNvPr>
          <p:cNvSpPr/>
          <p:nvPr/>
        </p:nvSpPr>
        <p:spPr>
          <a:xfrm>
            <a:off x="4636294" y="4437728"/>
            <a:ext cx="2131219" cy="374209"/>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taskmgr-high-handles" descr="Graphical user interface, table&#10;&#10;Description automatically generated">
            <a:extLst>
              <a:ext uri="{FF2B5EF4-FFF2-40B4-BE49-F238E27FC236}">
                <a16:creationId xmlns:a16="http://schemas.microsoft.com/office/drawing/2014/main" id="{ADB0F4F1-5522-929A-A508-C0BD793089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6766" y="1827372"/>
            <a:ext cx="4972744" cy="3953427"/>
          </a:xfrm>
          <a:prstGeom prst="rect">
            <a:avLst/>
          </a:prstGeom>
        </p:spPr>
      </p:pic>
      <p:sp>
        <p:nvSpPr>
          <p:cNvPr id="32" name="reddish rect">
            <a:extLst>
              <a:ext uri="{FF2B5EF4-FFF2-40B4-BE49-F238E27FC236}">
                <a16:creationId xmlns:a16="http://schemas.microsoft.com/office/drawing/2014/main" id="{8DC1AE8A-A3A8-36F5-239A-B9252014B37F}"/>
              </a:ext>
            </a:extLst>
          </p:cNvPr>
          <p:cNvSpPr/>
          <p:nvPr/>
        </p:nvSpPr>
        <p:spPr>
          <a:xfrm>
            <a:off x="4986338" y="2633663"/>
            <a:ext cx="661988" cy="471487"/>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rocexp-high-handles" descr="Graphical user interface, application&#10;&#10;Description automatically generated">
            <a:extLst>
              <a:ext uri="{FF2B5EF4-FFF2-40B4-BE49-F238E27FC236}">
                <a16:creationId xmlns:a16="http://schemas.microsoft.com/office/drawing/2014/main" id="{4DC59352-AAC1-CA5C-C4ED-C94A9E15C214}"/>
              </a:ext>
            </a:extLst>
          </p:cNvPr>
          <p:cNvPicPr>
            <a:picLocks noChangeAspect="1"/>
          </p:cNvPicPr>
          <p:nvPr/>
        </p:nvPicPr>
        <p:blipFill rotWithShape="1">
          <a:blip r:embed="rId10">
            <a:extLst>
              <a:ext uri="{28A0092B-C50C-407E-A947-70E740481C1C}">
                <a14:useLocalDpi xmlns:a14="http://schemas.microsoft.com/office/drawing/2010/main" val="0"/>
              </a:ext>
            </a:extLst>
          </a:blip>
          <a:srcRect r="25709" b="30036"/>
          <a:stretch/>
        </p:blipFill>
        <p:spPr>
          <a:xfrm>
            <a:off x="5970662" y="1827372"/>
            <a:ext cx="5564114" cy="3953427"/>
          </a:xfrm>
          <a:prstGeom prst="rect">
            <a:avLst/>
          </a:prstGeom>
        </p:spPr>
      </p:pic>
      <p:sp>
        <p:nvSpPr>
          <p:cNvPr id="31" name="reddish rect">
            <a:extLst>
              <a:ext uri="{FF2B5EF4-FFF2-40B4-BE49-F238E27FC236}">
                <a16:creationId xmlns:a16="http://schemas.microsoft.com/office/drawing/2014/main" id="{DCBAEC8C-85A8-BFE8-1E18-C80A96E01A72}"/>
              </a:ext>
            </a:extLst>
          </p:cNvPr>
          <p:cNvSpPr/>
          <p:nvPr/>
        </p:nvSpPr>
        <p:spPr>
          <a:xfrm>
            <a:off x="9801226" y="2505075"/>
            <a:ext cx="609599" cy="432911"/>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rocexp-process-properties" descr="Graphical user interface, application&#10;&#10;Description automatically generated">
            <a:extLst>
              <a:ext uri="{FF2B5EF4-FFF2-40B4-BE49-F238E27FC236}">
                <a16:creationId xmlns:a16="http://schemas.microsoft.com/office/drawing/2014/main" id="{572500F4-10FE-5131-9A9C-A6848BC9657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53983" y="3014984"/>
            <a:ext cx="4124901" cy="5944430"/>
          </a:xfrm>
          <a:prstGeom prst="rect">
            <a:avLst/>
          </a:prstGeom>
        </p:spPr>
      </p:pic>
      <p:sp>
        <p:nvSpPr>
          <p:cNvPr id="28" name="reddish rect">
            <a:extLst>
              <a:ext uri="{FF2B5EF4-FFF2-40B4-BE49-F238E27FC236}">
                <a16:creationId xmlns:a16="http://schemas.microsoft.com/office/drawing/2014/main" id="{F017713A-B1D3-7EEE-79AC-93D70B0F9AB7}"/>
              </a:ext>
            </a:extLst>
          </p:cNvPr>
          <p:cNvSpPr/>
          <p:nvPr/>
        </p:nvSpPr>
        <p:spPr>
          <a:xfrm>
            <a:off x="8760053" y="5800094"/>
            <a:ext cx="1769268" cy="680080"/>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taskmgr-high-PID" descr="Graphical user interface, table&#10;&#10;Description automatically generated">
            <a:extLst>
              <a:ext uri="{FF2B5EF4-FFF2-40B4-BE49-F238E27FC236}">
                <a16:creationId xmlns:a16="http://schemas.microsoft.com/office/drawing/2014/main" id="{8CEDBE33-0FBF-4F63-B7B3-B2560F3E375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6766" y="1827372"/>
            <a:ext cx="4972744" cy="3953427"/>
          </a:xfrm>
          <a:prstGeom prst="rect">
            <a:avLst/>
          </a:prstGeom>
        </p:spPr>
      </p:pic>
      <p:sp>
        <p:nvSpPr>
          <p:cNvPr id="29" name="reddish rect">
            <a:extLst>
              <a:ext uri="{FF2B5EF4-FFF2-40B4-BE49-F238E27FC236}">
                <a16:creationId xmlns:a16="http://schemas.microsoft.com/office/drawing/2014/main" id="{CE7F5A94-A934-FEA8-934C-29A17D858402}"/>
              </a:ext>
            </a:extLst>
          </p:cNvPr>
          <p:cNvSpPr/>
          <p:nvPr/>
        </p:nvSpPr>
        <p:spPr>
          <a:xfrm>
            <a:off x="1965325" y="2647597"/>
            <a:ext cx="654050" cy="2105832"/>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rocexp-high-pid" descr="Table&#10;&#10;Description automatically generated">
            <a:extLst>
              <a:ext uri="{FF2B5EF4-FFF2-40B4-BE49-F238E27FC236}">
                <a16:creationId xmlns:a16="http://schemas.microsoft.com/office/drawing/2014/main" id="{278C8548-8B02-4F78-F805-780C885E383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70662" y="1827372"/>
            <a:ext cx="6916115" cy="2781688"/>
          </a:xfrm>
          <a:prstGeom prst="rect">
            <a:avLst/>
          </a:prstGeom>
        </p:spPr>
      </p:pic>
      <p:sp>
        <p:nvSpPr>
          <p:cNvPr id="30" name="reddish rect">
            <a:extLst>
              <a:ext uri="{FF2B5EF4-FFF2-40B4-BE49-F238E27FC236}">
                <a16:creationId xmlns:a16="http://schemas.microsoft.com/office/drawing/2014/main" id="{221DCE79-0083-04EA-428F-670BBAC67077}"/>
              </a:ext>
            </a:extLst>
          </p:cNvPr>
          <p:cNvSpPr/>
          <p:nvPr/>
        </p:nvSpPr>
        <p:spPr>
          <a:xfrm>
            <a:off x="10332244" y="2538740"/>
            <a:ext cx="504826" cy="1706689"/>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ymptoms emphasis">
            <a:extLst>
              <a:ext uri="{FF2B5EF4-FFF2-40B4-BE49-F238E27FC236}">
                <a16:creationId xmlns:a16="http://schemas.microsoft.com/office/drawing/2014/main" id="{4D483F33-3EC8-3B95-A062-FDCC3A1B3C2F}"/>
              </a:ext>
            </a:extLst>
          </p:cNvPr>
          <p:cNvSpPr/>
          <p:nvPr/>
        </p:nvSpPr>
        <p:spPr>
          <a:xfrm>
            <a:off x="2643187" y="418844"/>
            <a:ext cx="2486009" cy="1242460"/>
          </a:xfrm>
          <a:prstGeom prst="wav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non-symptoms emphasis">
            <a:extLst>
              <a:ext uri="{FF2B5EF4-FFF2-40B4-BE49-F238E27FC236}">
                <a16:creationId xmlns:a16="http://schemas.microsoft.com/office/drawing/2014/main" id="{11709482-0AB2-B865-35D3-14B91DF8020C}"/>
              </a:ext>
            </a:extLst>
          </p:cNvPr>
          <p:cNvSpPr/>
          <p:nvPr/>
        </p:nvSpPr>
        <p:spPr>
          <a:xfrm>
            <a:off x="6096000" y="423874"/>
            <a:ext cx="3452813" cy="1242460"/>
          </a:xfrm>
          <a:prstGeom prst="wav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CEE48-F070-4C62-9E7A-09AF407151E0}"/>
              </a:ext>
            </a:extLst>
          </p:cNvPr>
          <p:cNvSpPr>
            <a:spLocks noGrp="1"/>
          </p:cNvSpPr>
          <p:nvPr>
            <p:ph type="title"/>
          </p:nvPr>
        </p:nvSpPr>
        <p:spPr/>
        <p:txBody>
          <a:bodyPr/>
          <a:lstStyle/>
          <a:p>
            <a:r>
              <a:rPr lang="en-US" dirty="0"/>
              <a:t>Zombie symptoms and non-symptoms</a:t>
            </a:r>
          </a:p>
        </p:txBody>
      </p:sp>
    </p:spTree>
    <p:extLst>
      <p:ext uri="{BB962C8B-B14F-4D97-AF65-F5344CB8AC3E}">
        <p14:creationId xmlns:p14="http://schemas.microsoft.com/office/powerpoint/2010/main" val="111152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2" nodeType="afterEffect">
                                  <p:stCondLst>
                                    <p:cond delay="100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5"/>
                                        </p:tgtEl>
                                      </p:cBhvr>
                                    </p:animEffect>
                                    <p:set>
                                      <p:cBhvr>
                                        <p:cTn id="16" dur="1" fill="hold">
                                          <p:stCondLst>
                                            <p:cond delay="499"/>
                                          </p:stCondLst>
                                        </p:cTn>
                                        <p:tgtEl>
                                          <p:spTgt spid="45"/>
                                        </p:tgtEl>
                                        <p:attrNameLst>
                                          <p:attrName>style.visibility</p:attrName>
                                        </p:attrNameLst>
                                      </p:cBhvr>
                                      <p:to>
                                        <p:strVal val="hidden"/>
                                      </p:to>
                                    </p:set>
                                  </p:childTnLst>
                                </p:cTn>
                              </p:par>
                              <p:par>
                                <p:cTn id="17" presetID="10" presetClass="exit" presetSubtype="0" fill="hold" grpId="3" nodeType="withEffect">
                                  <p:stCondLst>
                                    <p:cond delay="0"/>
                                  </p:stCondLst>
                                  <p:childTnLst>
                                    <p:animEffect transition="out" filter="fade">
                                      <p:cBhvr>
                                        <p:cTn id="18" dur="500"/>
                                        <p:tgtEl>
                                          <p:spTgt spid="41"/>
                                        </p:tgtEl>
                                      </p:cBhvr>
                                    </p:animEffect>
                                    <p:set>
                                      <p:cBhvr>
                                        <p:cTn id="19" dur="1" fill="hold">
                                          <p:stCondLst>
                                            <p:cond delay="499"/>
                                          </p:stCondLst>
                                        </p:cTn>
                                        <p:tgtEl>
                                          <p:spTgt spid="41"/>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47"/>
                                        </p:tgtEl>
                                      </p:cBhvr>
                                    </p:animEffect>
                                    <p:set>
                                      <p:cBhvr>
                                        <p:cTn id="31" dur="1" fill="hold">
                                          <p:stCondLst>
                                            <p:cond delay="499"/>
                                          </p:stCondLst>
                                        </p:cTn>
                                        <p:tgtEl>
                                          <p:spTgt spid="4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par>
                          <p:cTn id="58" fill="hold">
                            <p:stCondLst>
                              <p:cond delay="3000"/>
                            </p:stCondLst>
                            <p:childTnLst>
                              <p:par>
                                <p:cTn id="59" presetID="10" presetClass="entr" presetSubtype="0" fill="hold" grpId="0" nodeType="afterEffect">
                                  <p:stCondLst>
                                    <p:cond delay="1000"/>
                                  </p:stCondLst>
                                  <p:childTnLst>
                                    <p:set>
                                      <p:cBhvr>
                                        <p:cTn id="60" dur="1" fill="hold">
                                          <p:stCondLst>
                                            <p:cond delay="0"/>
                                          </p:stCondLst>
                                        </p:cTn>
                                        <p:tgtEl>
                                          <p:spTgt spid="41"/>
                                        </p:tgtEl>
                                        <p:attrNameLst>
                                          <p:attrName>style.visibility</p:attrName>
                                        </p:attrNameLst>
                                      </p:cBhvr>
                                      <p:to>
                                        <p:strVal val="visible"/>
                                      </p:to>
                                    </p:set>
                                    <p:animEffect transition="in" filter="fad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xit" presetSubtype="0" fill="hold" nodeType="with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17"/>
                                        </p:tgtEl>
                                      </p:cBhvr>
                                    </p:animEffect>
                                    <p:set>
                                      <p:cBhvr>
                                        <p:cTn id="75" dur="1" fill="hold">
                                          <p:stCondLst>
                                            <p:cond delay="499"/>
                                          </p:stCondLst>
                                        </p:cTn>
                                        <p:tgtEl>
                                          <p:spTgt spid="17"/>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26"/>
                                        </p:tgtEl>
                                      </p:cBhvr>
                                    </p:animEffect>
                                    <p:set>
                                      <p:cBhvr>
                                        <p:cTn id="78" dur="1" fill="hold">
                                          <p:stCondLst>
                                            <p:cond delay="499"/>
                                          </p:stCondLst>
                                        </p:cTn>
                                        <p:tgtEl>
                                          <p:spTgt spid="26"/>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9"/>
                                        </p:tgtEl>
                                      </p:cBhvr>
                                    </p:animEffect>
                                    <p:set>
                                      <p:cBhvr>
                                        <p:cTn id="81" dur="1" fill="hold">
                                          <p:stCondLst>
                                            <p:cond delay="499"/>
                                          </p:stCondLst>
                                        </p:cTn>
                                        <p:tgtEl>
                                          <p:spTgt spid="9"/>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41"/>
                                        </p:tgtEl>
                                      </p:cBhvr>
                                    </p:animEffect>
                                    <p:set>
                                      <p:cBhvr>
                                        <p:cTn id="87" dur="1" fill="hold">
                                          <p:stCondLst>
                                            <p:cond delay="499"/>
                                          </p:stCondLst>
                                        </p:cTn>
                                        <p:tgtEl>
                                          <p:spTgt spid="41"/>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childTnLst>
                          </p:cTn>
                        </p:par>
                        <p:par>
                          <p:cTn id="92" fill="hold">
                            <p:stCondLst>
                              <p:cond delay="1000"/>
                            </p:stCondLst>
                            <p:childTnLst>
                              <p:par>
                                <p:cTn id="93" presetID="10" presetClass="entr" presetSubtype="0"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fade">
                                      <p:cBhvr>
                                        <p:cTn id="95" dur="500"/>
                                        <p:tgtEl>
                                          <p:spTgt spid="5"/>
                                        </p:tgtEl>
                                      </p:cBhvr>
                                    </p:animEffect>
                                  </p:childTnLst>
                                </p:cTn>
                              </p:par>
                            </p:childTnLst>
                          </p:cTn>
                        </p:par>
                        <p:par>
                          <p:cTn id="96" fill="hold">
                            <p:stCondLst>
                              <p:cond delay="1500"/>
                            </p:stCondLst>
                            <p:childTnLst>
                              <p:par>
                                <p:cTn id="97" presetID="10" presetClass="entr" presetSubtype="0"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500"/>
                                        <p:tgtEl>
                                          <p:spTgt spid="31"/>
                                        </p:tgtEl>
                                      </p:cBhvr>
                                    </p:animEffect>
                                  </p:childTnLst>
                                </p:cTn>
                              </p:par>
                            </p:childTnLst>
                          </p:cTn>
                        </p:par>
                        <p:par>
                          <p:cTn id="100" fill="hold">
                            <p:stCondLst>
                              <p:cond delay="2000"/>
                            </p:stCondLst>
                            <p:childTnLst>
                              <p:par>
                                <p:cTn id="101" presetID="10" presetClass="entr" presetSubtype="0" fill="hold"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fade">
                                      <p:cBhvr>
                                        <p:cTn id="103" dur="500"/>
                                        <p:tgtEl>
                                          <p:spTgt spid="11"/>
                                        </p:tgtEl>
                                      </p:cBhvr>
                                    </p:animEffect>
                                  </p:childTnLst>
                                </p:cTn>
                              </p:par>
                            </p:childTnLst>
                          </p:cTn>
                        </p:par>
                        <p:par>
                          <p:cTn id="104" fill="hold">
                            <p:stCondLst>
                              <p:cond delay="2500"/>
                            </p:stCondLst>
                            <p:childTnLst>
                              <p:par>
                                <p:cTn id="105" presetID="10" presetClass="entr" presetSubtype="0"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childTnLst>
                          </p:cTn>
                        </p:par>
                        <p:par>
                          <p:cTn id="108" fill="hold">
                            <p:stCondLst>
                              <p:cond delay="3000"/>
                            </p:stCondLst>
                            <p:childTnLst>
                              <p:par>
                                <p:cTn id="109" presetID="10"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fade">
                                      <p:cBhvr>
                                        <p:cTn id="111" dur="500"/>
                                        <p:tgtEl>
                                          <p:spTgt spid="4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5"/>
                                        </p:tgtEl>
                                        <p:attrNameLst>
                                          <p:attrName>style.visibility</p:attrName>
                                        </p:attrNameLst>
                                      </p:cBhvr>
                                      <p:to>
                                        <p:strVal val="visible"/>
                                      </p:to>
                                    </p:set>
                                    <p:animEffect transition="in" filter="fade">
                                      <p:cBhvr>
                                        <p:cTn id="116" dur="500"/>
                                        <p:tgtEl>
                                          <p:spTgt spid="15"/>
                                        </p:tgtEl>
                                      </p:cBhvr>
                                    </p:animEffect>
                                  </p:childTnLst>
                                </p:cTn>
                              </p:par>
                              <p:par>
                                <p:cTn id="117" presetID="10" presetClass="exit" presetSubtype="0" fill="hold" nodeType="withEffect">
                                  <p:stCondLst>
                                    <p:cond delay="0"/>
                                  </p:stCondLst>
                                  <p:childTnLst>
                                    <p:animEffect transition="out" filter="fade">
                                      <p:cBhvr>
                                        <p:cTn id="118" dur="500"/>
                                        <p:tgtEl>
                                          <p:spTgt spid="13"/>
                                        </p:tgtEl>
                                      </p:cBhvr>
                                    </p:animEffect>
                                    <p:set>
                                      <p:cBhvr>
                                        <p:cTn id="119" dur="1" fill="hold">
                                          <p:stCondLst>
                                            <p:cond delay="499"/>
                                          </p:stCondLst>
                                        </p:cTn>
                                        <p:tgtEl>
                                          <p:spTgt spid="13"/>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32"/>
                                        </p:tgtEl>
                                      </p:cBhvr>
                                    </p:animEffect>
                                    <p:set>
                                      <p:cBhvr>
                                        <p:cTn id="122" dur="1" fill="hold">
                                          <p:stCondLst>
                                            <p:cond delay="499"/>
                                          </p:stCondLst>
                                        </p:cTn>
                                        <p:tgtEl>
                                          <p:spTgt spid="32"/>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5"/>
                                        </p:tgtEl>
                                      </p:cBhvr>
                                    </p:animEffect>
                                    <p:set>
                                      <p:cBhvr>
                                        <p:cTn id="125" dur="1" fill="hold">
                                          <p:stCondLst>
                                            <p:cond delay="499"/>
                                          </p:stCondLst>
                                        </p:cTn>
                                        <p:tgtEl>
                                          <p:spTgt spid="5"/>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31"/>
                                        </p:tgtEl>
                                      </p:cBhvr>
                                    </p:animEffect>
                                    <p:set>
                                      <p:cBhvr>
                                        <p:cTn id="128" dur="1" fill="hold">
                                          <p:stCondLst>
                                            <p:cond delay="499"/>
                                          </p:stCondLst>
                                        </p:cTn>
                                        <p:tgtEl>
                                          <p:spTgt spid="31"/>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11"/>
                                        </p:tgtEl>
                                      </p:cBhvr>
                                    </p:animEffect>
                                    <p:set>
                                      <p:cBhvr>
                                        <p:cTn id="131" dur="1" fill="hold">
                                          <p:stCondLst>
                                            <p:cond delay="499"/>
                                          </p:stCondLst>
                                        </p:cTn>
                                        <p:tgtEl>
                                          <p:spTgt spid="11"/>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28"/>
                                        </p:tgtEl>
                                      </p:cBhvr>
                                    </p:animEffect>
                                    <p:set>
                                      <p:cBhvr>
                                        <p:cTn id="134" dur="1" fill="hold">
                                          <p:stCondLst>
                                            <p:cond delay="499"/>
                                          </p:stCondLst>
                                        </p:cTn>
                                        <p:tgtEl>
                                          <p:spTgt spid="28"/>
                                        </p:tgtEl>
                                        <p:attrNameLst>
                                          <p:attrName>style.visibility</p:attrName>
                                        </p:attrNameLst>
                                      </p:cBhvr>
                                      <p:to>
                                        <p:strVal val="hidden"/>
                                      </p:to>
                                    </p:set>
                                  </p:childTnLst>
                                </p:cTn>
                              </p:par>
                            </p:childTnLst>
                          </p:cTn>
                        </p:par>
                        <p:par>
                          <p:cTn id="135" fill="hold">
                            <p:stCondLst>
                              <p:cond delay="500"/>
                            </p:stCondLst>
                            <p:childTnLst>
                              <p:par>
                                <p:cTn id="136" presetID="10" presetClass="entr" presetSubtype="0"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fade">
                                      <p:cBhvr>
                                        <p:cTn id="138" dur="500"/>
                                        <p:tgtEl>
                                          <p:spTgt spid="29"/>
                                        </p:tgtEl>
                                      </p:cBhvr>
                                    </p:animEffect>
                                  </p:childTnLst>
                                </p:cTn>
                              </p:par>
                            </p:childTnLst>
                          </p:cTn>
                        </p:par>
                        <p:par>
                          <p:cTn id="139" fill="hold">
                            <p:stCondLst>
                              <p:cond delay="1000"/>
                            </p:stCondLst>
                            <p:childTnLst>
                              <p:par>
                                <p:cTn id="140" presetID="10" presetClass="entr" presetSubtype="0" fill="hold" nodeType="afterEffect">
                                  <p:stCondLst>
                                    <p:cond delay="0"/>
                                  </p:stCondLst>
                                  <p:childTnLst>
                                    <p:set>
                                      <p:cBhvr>
                                        <p:cTn id="141" dur="1" fill="hold">
                                          <p:stCondLst>
                                            <p:cond delay="0"/>
                                          </p:stCondLst>
                                        </p:cTn>
                                        <p:tgtEl>
                                          <p:spTgt spid="7"/>
                                        </p:tgtEl>
                                        <p:attrNameLst>
                                          <p:attrName>style.visibility</p:attrName>
                                        </p:attrNameLst>
                                      </p:cBhvr>
                                      <p:to>
                                        <p:strVal val="visible"/>
                                      </p:to>
                                    </p:set>
                                    <p:animEffect transition="in" filter="fade">
                                      <p:cBhvr>
                                        <p:cTn id="142" dur="500"/>
                                        <p:tgtEl>
                                          <p:spTgt spid="7"/>
                                        </p:tgtEl>
                                      </p:cBhvr>
                                    </p:animEffect>
                                  </p:childTnLst>
                                </p:cTn>
                              </p:par>
                            </p:childTnLst>
                          </p:cTn>
                        </p:par>
                        <p:par>
                          <p:cTn id="143" fill="hold">
                            <p:stCondLst>
                              <p:cond delay="1500"/>
                            </p:stCondLst>
                            <p:childTnLst>
                              <p:par>
                                <p:cTn id="144" presetID="10" presetClass="entr" presetSubtype="0"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fade">
                                      <p:cBhvr>
                                        <p:cTn id="1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6" grpId="0" animBg="1"/>
      <p:bldP spid="26" grpId="1" animBg="1"/>
      <p:bldP spid="33" grpId="0" animBg="1"/>
      <p:bldP spid="33" grpId="1" animBg="1"/>
      <p:bldP spid="32" grpId="0" animBg="1"/>
      <p:bldP spid="32" grpId="1" animBg="1"/>
      <p:bldP spid="31" grpId="0" animBg="1"/>
      <p:bldP spid="31" grpId="1" animBg="1"/>
      <p:bldP spid="28" grpId="0" animBg="1"/>
      <p:bldP spid="28" grpId="1" animBg="1"/>
      <p:bldP spid="29" grpId="0" animBg="1"/>
      <p:bldP spid="30" grpId="0" animBg="1"/>
      <p:bldP spid="42" grpId="0" animBg="1"/>
      <p:bldP spid="41" grpId="0" animBg="1"/>
      <p:bldP spid="41" grpId="1" animBg="1"/>
      <p:bldP spid="41" grpId="2" animBg="1"/>
      <p:bldP spid="41" grpId="3"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A37F-4003-4B95-BCF9-6D62938CE69A}"/>
              </a:ext>
            </a:extLst>
          </p:cNvPr>
          <p:cNvSpPr>
            <a:spLocks noGrp="1"/>
          </p:cNvSpPr>
          <p:nvPr>
            <p:ph type="ctrTitle"/>
          </p:nvPr>
        </p:nvSpPr>
        <p:spPr/>
        <p:txBody>
          <a:bodyPr/>
          <a:lstStyle/>
          <a:p>
            <a:r>
              <a:rPr lang="en-US" dirty="0"/>
              <a:t>FIN</a:t>
            </a:r>
          </a:p>
        </p:txBody>
      </p:sp>
      <p:sp>
        <p:nvSpPr>
          <p:cNvPr id="5" name="Subtitle 4">
            <a:extLst>
              <a:ext uri="{FF2B5EF4-FFF2-40B4-BE49-F238E27FC236}">
                <a16:creationId xmlns:a16="http://schemas.microsoft.com/office/drawing/2014/main" id="{A9FDFCAD-05D9-4EC6-B074-FAA726CAC9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297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10B4-E4A7-503F-2B33-4237FDF0EBD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9F42DEA-D7F9-56F5-1419-53217DA7AB14}"/>
              </a:ext>
            </a:extLst>
          </p:cNvPr>
          <p:cNvSpPr>
            <a:spLocks noGrp="1"/>
          </p:cNvSpPr>
          <p:nvPr>
            <p:ph idx="1"/>
          </p:nvPr>
        </p:nvSpPr>
        <p:spPr/>
        <p:txBody>
          <a:bodyPr>
            <a:normAutofit/>
          </a:bodyPr>
          <a:lstStyle/>
          <a:p>
            <a:pPr marL="0" indent="0">
              <a:buNone/>
            </a:pPr>
            <a:r>
              <a:rPr lang="en-US" dirty="0">
                <a:hlinkClick r:id="rId2"/>
              </a:rPr>
              <a:t>Zombie Processes – Pavel Yosifovich</a:t>
            </a:r>
            <a:endParaRPr lang="en-US" dirty="0"/>
          </a:p>
          <a:p>
            <a:pPr marL="0" indent="0">
              <a:buNone/>
            </a:pPr>
            <a:r>
              <a:rPr lang="en-US" dirty="0">
                <a:hlinkClick r:id="rId3"/>
              </a:rPr>
              <a:t>Zombie Processes are Eating your Memory – Bruce Dawson</a:t>
            </a:r>
            <a:endParaRPr lang="en-US" dirty="0"/>
          </a:p>
          <a:p>
            <a:pPr marL="0" indent="0">
              <a:buNone/>
            </a:pPr>
            <a:r>
              <a:rPr lang="en-US" dirty="0" err="1">
                <a:hlinkClick r:id="rId4"/>
              </a:rPr>
              <a:t>FindZombieHandles</a:t>
            </a:r>
            <a:r>
              <a:rPr lang="en-US" dirty="0">
                <a:hlinkClick r:id="rId4"/>
              </a:rPr>
              <a:t> source (github.com)</a:t>
            </a:r>
            <a:endParaRPr lang="en-US" dirty="0"/>
          </a:p>
          <a:p>
            <a:pPr marL="0" indent="0">
              <a:buNone/>
            </a:pPr>
            <a:r>
              <a:rPr lang="fr-FR" dirty="0" err="1">
                <a:hlinkClick r:id="rId5"/>
              </a:rPr>
              <a:t>Unkillable</a:t>
            </a:r>
            <a:r>
              <a:rPr lang="fr-FR" dirty="0">
                <a:hlinkClick r:id="rId5"/>
              </a:rPr>
              <a:t> </a:t>
            </a:r>
            <a:r>
              <a:rPr lang="fr-FR" dirty="0" err="1">
                <a:hlinkClick r:id="rId5"/>
              </a:rPr>
              <a:t>Processes</a:t>
            </a:r>
            <a:r>
              <a:rPr lang="fr-FR" dirty="0">
                <a:hlinkClick r:id="rId5"/>
              </a:rPr>
              <a:t> – Mark Russinovich (2005)</a:t>
            </a:r>
            <a:endParaRPr lang="en-US" dirty="0"/>
          </a:p>
          <a:p>
            <a:endParaRPr lang="en-US" dirty="0"/>
          </a:p>
          <a:p>
            <a:endParaRPr lang="en-US" dirty="0"/>
          </a:p>
        </p:txBody>
      </p:sp>
    </p:spTree>
    <p:extLst>
      <p:ext uri="{BB962C8B-B14F-4D97-AF65-F5344CB8AC3E}">
        <p14:creationId xmlns:p14="http://schemas.microsoft.com/office/powerpoint/2010/main" val="301041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1940-F5F7-83FA-494D-C0F5DD3920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D8FDB2-C096-8F30-3122-83AD479CADF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D9F9542-698B-1E0D-FEB3-2844408A51D5}"/>
              </a:ext>
            </a:extLst>
          </p:cNvPr>
          <p:cNvPicPr>
            <a:picLocks noChangeAspect="1"/>
          </p:cNvPicPr>
          <p:nvPr/>
        </p:nvPicPr>
        <p:blipFill>
          <a:blip r:embed="rId2"/>
          <a:stretch>
            <a:fillRect/>
          </a:stretch>
        </p:blipFill>
        <p:spPr>
          <a:xfrm>
            <a:off x="3814376" y="645242"/>
            <a:ext cx="4563249" cy="5567516"/>
          </a:xfrm>
          <a:prstGeom prst="rect">
            <a:avLst/>
          </a:prstGeom>
          <a:effectLst>
            <a:glow rad="1905000">
              <a:schemeClr val="accent1">
                <a:satMod val="175000"/>
                <a:alpha val="40000"/>
              </a:schemeClr>
            </a:glow>
          </a:effectLst>
        </p:spPr>
      </p:pic>
    </p:spTree>
    <p:extLst>
      <p:ext uri="{BB962C8B-B14F-4D97-AF65-F5344CB8AC3E}">
        <p14:creationId xmlns:p14="http://schemas.microsoft.com/office/powerpoint/2010/main" val="280061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38FF-D252-8D13-AF40-D3E7A7B2FD4A}"/>
              </a:ext>
            </a:extLst>
          </p:cNvPr>
          <p:cNvSpPr>
            <a:spLocks noGrp="1"/>
          </p:cNvSpPr>
          <p:nvPr>
            <p:ph type="title"/>
          </p:nvPr>
        </p:nvSpPr>
        <p:spPr/>
        <p:txBody>
          <a:bodyPr/>
          <a:lstStyle/>
          <a:p>
            <a:r>
              <a:rPr lang="en-US" dirty="0"/>
              <a:t>That Excel macro I used…</a:t>
            </a:r>
          </a:p>
        </p:txBody>
      </p:sp>
      <p:sp>
        <p:nvSpPr>
          <p:cNvPr id="4" name="TextBox 3">
            <a:extLst>
              <a:ext uri="{FF2B5EF4-FFF2-40B4-BE49-F238E27FC236}">
                <a16:creationId xmlns:a16="http://schemas.microsoft.com/office/drawing/2014/main" id="{BF8F93BA-3872-5549-C680-EBF3A8B1F4E0}"/>
              </a:ext>
            </a:extLst>
          </p:cNvPr>
          <p:cNvSpPr txBox="1"/>
          <p:nvPr/>
        </p:nvSpPr>
        <p:spPr>
          <a:xfrm>
            <a:off x="981307" y="1434790"/>
            <a:ext cx="10608527" cy="5047536"/>
          </a:xfrm>
          <a:prstGeom prst="rect">
            <a:avLst/>
          </a:prstGeom>
          <a:solidFill>
            <a:schemeClr val="tx1"/>
          </a:solidFill>
        </p:spPr>
        <p:txBody>
          <a:bodyPr wrap="square" rtlCol="0">
            <a:spAutoFit/>
          </a:bodyPr>
          <a:lstStyle/>
          <a:p>
            <a:r>
              <a:rPr lang="en-US" sz="1400" dirty="0">
                <a:solidFill>
                  <a:schemeClr val="bg1"/>
                </a:solidFill>
                <a:latin typeface="Lucida Console" panose="020B0609040504020204" pitchFamily="49" charset="0"/>
              </a:rPr>
              <a:t>Sub </a:t>
            </a:r>
            <a:r>
              <a:rPr lang="en-US" sz="1400" dirty="0" err="1">
                <a:solidFill>
                  <a:schemeClr val="bg1"/>
                </a:solidFill>
                <a:latin typeface="Lucida Console" panose="020B0609040504020204" pitchFamily="49" charset="0"/>
              </a:rPr>
              <a:t>FormatCSV</a:t>
            </a:r>
            <a:r>
              <a:rPr lang="en-US" sz="1400" dirty="0">
                <a:solidFill>
                  <a:schemeClr val="bg1"/>
                </a:solidFill>
                <a:latin typeface="Lucida Console" panose="020B0609040504020204" pitchFamily="49" charset="0"/>
              </a:rPr>
              <a:t>()</a:t>
            </a: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Selection.AutoFilter</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With </a:t>
            </a:r>
            <a:r>
              <a:rPr lang="en-US" sz="1400" dirty="0" err="1">
                <a:solidFill>
                  <a:schemeClr val="bg1"/>
                </a:solidFill>
                <a:latin typeface="Lucida Console" panose="020B0609040504020204" pitchFamily="49" charset="0"/>
              </a:rPr>
              <a:t>ActiveWindow</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SplitColumn</a:t>
            </a:r>
            <a:r>
              <a:rPr lang="en-US" sz="1400" dirty="0">
                <a:solidFill>
                  <a:schemeClr val="bg1"/>
                </a:solidFill>
                <a:latin typeface="Lucida Console" panose="020B0609040504020204" pitchFamily="49" charset="0"/>
              </a:rPr>
              <a:t> = 0</a:t>
            </a: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SplitRow</a:t>
            </a:r>
            <a:r>
              <a:rPr lang="en-US" sz="1400" dirty="0">
                <a:solidFill>
                  <a:schemeClr val="bg1"/>
                </a:solidFill>
                <a:latin typeface="Lucida Console" panose="020B0609040504020204" pitchFamily="49" charset="0"/>
              </a:rPr>
              <a:t> = 1</a:t>
            </a:r>
          </a:p>
          <a:p>
            <a:r>
              <a:rPr lang="en-US" sz="1400" dirty="0">
                <a:solidFill>
                  <a:schemeClr val="bg1"/>
                </a:solidFill>
                <a:latin typeface="Lucida Console" panose="020B0609040504020204" pitchFamily="49" charset="0"/>
              </a:rPr>
              <a:t>    End With</a:t>
            </a: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ActiveWindow.FreezePanes</a:t>
            </a:r>
            <a:r>
              <a:rPr lang="en-US" sz="1400" dirty="0">
                <a:solidFill>
                  <a:schemeClr val="bg1"/>
                </a:solidFill>
                <a:latin typeface="Lucida Console" panose="020B0609040504020204" pitchFamily="49" charset="0"/>
              </a:rPr>
              <a:t> = True</a:t>
            </a:r>
          </a:p>
          <a:p>
            <a:r>
              <a:rPr lang="en-US" sz="1400" dirty="0">
                <a:solidFill>
                  <a:srgbClr val="00B050"/>
                </a:solidFill>
                <a:latin typeface="Lucida Console" panose="020B0609040504020204" pitchFamily="49" charset="0"/>
              </a:rPr>
              <a:t>    '</a:t>
            </a:r>
            <a:r>
              <a:rPr lang="en-US" sz="1400" dirty="0" err="1">
                <a:solidFill>
                  <a:srgbClr val="00B050"/>
                </a:solidFill>
                <a:latin typeface="Lucida Console" panose="020B0609040504020204" pitchFamily="49" charset="0"/>
              </a:rPr>
              <a:t>ActiveWindow.Zoom</a:t>
            </a:r>
            <a:r>
              <a:rPr lang="en-US" sz="1400" dirty="0">
                <a:solidFill>
                  <a:srgbClr val="00B050"/>
                </a:solidFill>
                <a:latin typeface="Lucida Console" panose="020B0609040504020204" pitchFamily="49" charset="0"/>
              </a:rPr>
              <a:t> = 80 ‘ Uncomment this to zoom everything out a little</a:t>
            </a: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Cells.Select</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Selection.Font.Size</a:t>
            </a:r>
            <a:r>
              <a:rPr lang="en-US" sz="1400" dirty="0">
                <a:solidFill>
                  <a:schemeClr val="bg1"/>
                </a:solidFill>
                <a:latin typeface="Lucida Console" panose="020B0609040504020204" pitchFamily="49" charset="0"/>
              </a:rPr>
              <a:t> = 9.5</a:t>
            </a: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Selection.VerticalAlignment</a:t>
            </a:r>
            <a:r>
              <a:rPr lang="en-US" sz="1400" dirty="0">
                <a:solidFill>
                  <a:schemeClr val="bg1"/>
                </a:solidFill>
                <a:latin typeface="Lucida Console" panose="020B0609040504020204" pitchFamily="49" charset="0"/>
              </a:rPr>
              <a:t> = </a:t>
            </a:r>
            <a:r>
              <a:rPr lang="en-US" sz="1400" dirty="0" err="1">
                <a:solidFill>
                  <a:schemeClr val="bg1"/>
                </a:solidFill>
                <a:latin typeface="Lucida Console" panose="020B0609040504020204" pitchFamily="49" charset="0"/>
              </a:rPr>
              <a:t>xlTop</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a:t>
            </a:r>
            <a:r>
              <a:rPr lang="en-US" sz="1400" dirty="0" err="1">
                <a:solidFill>
                  <a:schemeClr val="bg1"/>
                </a:solidFill>
                <a:latin typeface="Lucida Console" panose="020B0609040504020204" pitchFamily="49" charset="0"/>
              </a:rPr>
              <a:t>Cells.EntireColumn.AutoFit</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Range("A2").Select</a:t>
            </a:r>
          </a:p>
          <a:p>
            <a:r>
              <a:rPr lang="en-US" sz="1400" dirty="0">
                <a:solidFill>
                  <a:schemeClr val="bg1"/>
                </a:solidFill>
                <a:latin typeface="Lucida Console" panose="020B0609040504020204" pitchFamily="49" charset="0"/>
              </a:rPr>
              <a:t>    </a:t>
            </a:r>
          </a:p>
          <a:p>
            <a:r>
              <a:rPr lang="en-US" sz="1400" dirty="0">
                <a:solidFill>
                  <a:schemeClr val="bg1"/>
                </a:solidFill>
                <a:latin typeface="Lucida Console" panose="020B0609040504020204" pitchFamily="49" charset="0"/>
              </a:rPr>
              <a:t>    Dim ix As Long</a:t>
            </a:r>
          </a:p>
          <a:p>
            <a:r>
              <a:rPr lang="en-US" sz="1400" dirty="0">
                <a:solidFill>
                  <a:schemeClr val="bg1"/>
                </a:solidFill>
                <a:latin typeface="Lucida Console" panose="020B0609040504020204" pitchFamily="49" charset="0"/>
              </a:rPr>
              <a:t>    Const </a:t>
            </a:r>
            <a:r>
              <a:rPr lang="en-US" sz="1400" dirty="0" err="1">
                <a:solidFill>
                  <a:schemeClr val="bg1"/>
                </a:solidFill>
                <a:latin typeface="Lucida Console" panose="020B0609040504020204" pitchFamily="49" charset="0"/>
              </a:rPr>
              <a:t>maxWidth</a:t>
            </a:r>
            <a:r>
              <a:rPr lang="en-US" sz="1400" dirty="0">
                <a:solidFill>
                  <a:schemeClr val="bg1"/>
                </a:solidFill>
                <a:latin typeface="Lucida Console" panose="020B0609040504020204" pitchFamily="49" charset="0"/>
              </a:rPr>
              <a:t> As Long = 45</a:t>
            </a:r>
          </a:p>
          <a:p>
            <a:r>
              <a:rPr lang="en-US" sz="1400" dirty="0">
                <a:solidFill>
                  <a:schemeClr val="bg1"/>
                </a:solidFill>
                <a:latin typeface="Lucida Console" panose="020B0609040504020204" pitchFamily="49" charset="0"/>
              </a:rPr>
              <a:t>    ix = 1</a:t>
            </a:r>
          </a:p>
          <a:p>
            <a:r>
              <a:rPr lang="en-US" sz="1400" dirty="0">
                <a:solidFill>
                  <a:srgbClr val="00B050"/>
                </a:solidFill>
                <a:latin typeface="Lucida Console" panose="020B0609040504020204" pitchFamily="49" charset="0"/>
              </a:rPr>
              <a:t>    ' Set max column widths for all but the last column</a:t>
            </a:r>
          </a:p>
          <a:p>
            <a:r>
              <a:rPr lang="en-US" sz="1400" dirty="0">
                <a:solidFill>
                  <a:schemeClr val="bg1"/>
                </a:solidFill>
                <a:latin typeface="Lucida Console" panose="020B0609040504020204" pitchFamily="49" charset="0"/>
              </a:rPr>
              <a:t>    While (Len(Cells(1, ix + 1)) &gt; 0)</a:t>
            </a:r>
          </a:p>
          <a:p>
            <a:r>
              <a:rPr lang="en-US" sz="1400" dirty="0">
                <a:solidFill>
                  <a:schemeClr val="bg1"/>
                </a:solidFill>
                <a:latin typeface="Lucida Console" panose="020B0609040504020204" pitchFamily="49" charset="0"/>
              </a:rPr>
              <a:t>        If Cells(1, ix).</a:t>
            </a:r>
            <a:r>
              <a:rPr lang="en-US" sz="1400" dirty="0" err="1">
                <a:solidFill>
                  <a:schemeClr val="bg1"/>
                </a:solidFill>
                <a:latin typeface="Lucida Console" panose="020B0609040504020204" pitchFamily="49" charset="0"/>
              </a:rPr>
              <a:t>ColumnWidth</a:t>
            </a:r>
            <a:r>
              <a:rPr lang="en-US" sz="1400" dirty="0">
                <a:solidFill>
                  <a:schemeClr val="bg1"/>
                </a:solidFill>
                <a:latin typeface="Lucida Console" panose="020B0609040504020204" pitchFamily="49" charset="0"/>
              </a:rPr>
              <a:t> &gt; </a:t>
            </a:r>
            <a:r>
              <a:rPr lang="en-US" sz="1400" dirty="0" err="1">
                <a:solidFill>
                  <a:schemeClr val="bg1"/>
                </a:solidFill>
                <a:latin typeface="Lucida Console" panose="020B0609040504020204" pitchFamily="49" charset="0"/>
              </a:rPr>
              <a:t>maxWidth</a:t>
            </a:r>
            <a:r>
              <a:rPr lang="en-US" sz="1400" dirty="0">
                <a:solidFill>
                  <a:schemeClr val="bg1"/>
                </a:solidFill>
                <a:latin typeface="Lucida Console" panose="020B0609040504020204" pitchFamily="49" charset="0"/>
              </a:rPr>
              <a:t> Then Cells(1, ix).</a:t>
            </a:r>
            <a:r>
              <a:rPr lang="en-US" sz="1400" dirty="0" err="1">
                <a:solidFill>
                  <a:schemeClr val="bg1"/>
                </a:solidFill>
                <a:latin typeface="Lucida Console" panose="020B0609040504020204" pitchFamily="49" charset="0"/>
              </a:rPr>
              <a:t>ColumnWidth</a:t>
            </a:r>
            <a:r>
              <a:rPr lang="en-US" sz="1400" dirty="0">
                <a:solidFill>
                  <a:schemeClr val="bg1"/>
                </a:solidFill>
                <a:latin typeface="Lucida Console" panose="020B0609040504020204" pitchFamily="49" charset="0"/>
              </a:rPr>
              <a:t> = </a:t>
            </a:r>
            <a:r>
              <a:rPr lang="en-US" sz="1400" dirty="0" err="1">
                <a:solidFill>
                  <a:schemeClr val="bg1"/>
                </a:solidFill>
                <a:latin typeface="Lucida Console" panose="020B0609040504020204" pitchFamily="49" charset="0"/>
              </a:rPr>
              <a:t>maxWidth</a:t>
            </a:r>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        ix = ix + 1</a:t>
            </a:r>
          </a:p>
          <a:p>
            <a:r>
              <a:rPr lang="en-US" sz="1400" dirty="0">
                <a:solidFill>
                  <a:schemeClr val="bg1"/>
                </a:solidFill>
                <a:latin typeface="Lucida Console" panose="020B0609040504020204" pitchFamily="49" charset="0"/>
              </a:rPr>
              <a:t>    Wend</a:t>
            </a:r>
          </a:p>
          <a:p>
            <a:r>
              <a:rPr lang="en-US" sz="1400" dirty="0">
                <a:solidFill>
                  <a:schemeClr val="bg1"/>
                </a:solidFill>
                <a:latin typeface="Lucida Console" panose="020B0609040504020204" pitchFamily="49" charset="0"/>
              </a:rPr>
              <a:t>End Sub</a:t>
            </a:r>
          </a:p>
        </p:txBody>
      </p:sp>
    </p:spTree>
    <p:extLst>
      <p:ext uri="{BB962C8B-B14F-4D97-AF65-F5344CB8AC3E}">
        <p14:creationId xmlns:p14="http://schemas.microsoft.com/office/powerpoint/2010/main" val="395993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AD84EB53-5DFB-06C8-7509-140BDB54F408}"/>
              </a:ext>
            </a:extLst>
          </p:cNvPr>
          <p:cNvSpPr>
            <a:spLocks noGrp="1"/>
          </p:cNvSpPr>
          <p:nvPr>
            <p:ph idx="1"/>
          </p:nvPr>
        </p:nvSpPr>
        <p:spPr/>
        <p:txBody>
          <a:bodyPr>
            <a:noAutofit/>
          </a:bodyPr>
          <a:lstStyle/>
          <a:p>
            <a:pPr marL="0" indent="0">
              <a:buNone/>
            </a:pPr>
            <a:r>
              <a:rPr lang="en-US" sz="4800" i="1" dirty="0"/>
              <a:t>LESS TEXT. REPLACE TEXT WITH IMAGES. SCRIPT IN THE NOTES.</a:t>
            </a:r>
          </a:p>
          <a:p>
            <a:pPr marL="0" indent="0">
              <a:buNone/>
            </a:pPr>
            <a:endParaRPr lang="en-US" sz="4800" i="1" dirty="0"/>
          </a:p>
          <a:p>
            <a:pPr marL="0" indent="0">
              <a:buNone/>
            </a:pPr>
            <a:r>
              <a:rPr lang="en-US" sz="4800" i="1" dirty="0"/>
              <a:t>POWERPOINT IS A PRESENTATION AID, NOT A PRESENTATION REPLACEMENT.</a:t>
            </a:r>
          </a:p>
        </p:txBody>
      </p:sp>
    </p:spTree>
    <p:extLst>
      <p:ext uri="{BB962C8B-B14F-4D97-AF65-F5344CB8AC3E}">
        <p14:creationId xmlns:p14="http://schemas.microsoft.com/office/powerpoint/2010/main" val="141389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8BA37F-4003-4B95-BCF9-6D62938CE69A}"/>
              </a:ext>
            </a:extLst>
          </p:cNvPr>
          <p:cNvSpPr>
            <a:spLocks noGrp="1"/>
          </p:cNvSpPr>
          <p:nvPr>
            <p:ph type="ctrTitle"/>
          </p:nvPr>
        </p:nvSpPr>
        <p:spPr/>
        <p:txBody>
          <a:bodyPr/>
          <a:lstStyle/>
          <a:p>
            <a:r>
              <a:rPr lang="en-US" dirty="0"/>
              <a:t>SPOILER</a:t>
            </a:r>
          </a:p>
        </p:txBody>
      </p:sp>
      <p:sp>
        <p:nvSpPr>
          <p:cNvPr id="5" name="Subtitle 4">
            <a:extLst>
              <a:ext uri="{FF2B5EF4-FFF2-40B4-BE49-F238E27FC236}">
                <a16:creationId xmlns:a16="http://schemas.microsoft.com/office/drawing/2014/main" id="{A9FDFCAD-05D9-4EC6-B074-FAA726CAC95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096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What is a “zombie?”</a:t>
            </a:r>
          </a:p>
        </p:txBody>
      </p:sp>
      <p:sp>
        <p:nvSpPr>
          <p:cNvPr id="3" name="Content Placeholder 2">
            <a:extLst>
              <a:ext uri="{FF2B5EF4-FFF2-40B4-BE49-F238E27FC236}">
                <a16:creationId xmlns:a16="http://schemas.microsoft.com/office/drawing/2014/main" id="{AD84EB53-5DFB-06C8-7509-140BDB54F408}"/>
              </a:ext>
            </a:extLst>
          </p:cNvPr>
          <p:cNvSpPr>
            <a:spLocks noGrp="1"/>
          </p:cNvSpPr>
          <p:nvPr>
            <p:ph idx="1"/>
          </p:nvPr>
        </p:nvSpPr>
        <p:spPr/>
        <p:txBody>
          <a:bodyPr>
            <a:normAutofit fontScale="92500" lnSpcReduction="10000"/>
          </a:bodyPr>
          <a:lstStyle/>
          <a:p>
            <a:pPr marL="0" indent="0">
              <a:buNone/>
            </a:pPr>
            <a:r>
              <a:rPr lang="en-US" sz="3600" i="1" dirty="0">
                <a:solidFill>
                  <a:schemeClr val="accent5">
                    <a:lumMod val="60000"/>
                    <a:lumOff val="40000"/>
                  </a:schemeClr>
                </a:solidFill>
              </a:rPr>
              <a:t>Specific</a:t>
            </a:r>
            <a:r>
              <a:rPr lang="en-US" sz="3600" dirty="0">
                <a:solidFill>
                  <a:schemeClr val="accent5">
                    <a:lumMod val="60000"/>
                    <a:lumOff val="40000"/>
                  </a:schemeClr>
                </a:solidFill>
              </a:rPr>
              <a:t> type of resource leak:</a:t>
            </a:r>
          </a:p>
          <a:p>
            <a:pPr marL="0" indent="0">
              <a:buNone/>
            </a:pPr>
            <a:endParaRPr lang="en-US" sz="3600" i="1" dirty="0">
              <a:solidFill>
                <a:schemeClr val="accent5">
                  <a:lumMod val="60000"/>
                  <a:lumOff val="40000"/>
                </a:schemeClr>
              </a:solidFill>
            </a:endParaRPr>
          </a:p>
          <a:p>
            <a:pPr marL="0" indent="0" algn="ctr">
              <a:buNone/>
            </a:pPr>
            <a:r>
              <a:rPr lang="en-US" sz="4300" i="1" dirty="0"/>
              <a:t>Process or thread object in kernel memory</a:t>
            </a:r>
            <a:br>
              <a:rPr lang="en-US" sz="4300" i="1" dirty="0"/>
            </a:br>
            <a:r>
              <a:rPr lang="en-US" sz="4300" i="1" dirty="0"/>
              <a:t>long after the process has exited</a:t>
            </a:r>
          </a:p>
          <a:p>
            <a:pPr marL="0" indent="0">
              <a:buNone/>
            </a:pPr>
            <a:endParaRPr lang="en-US" sz="3600" dirty="0">
              <a:solidFill>
                <a:schemeClr val="accent5">
                  <a:lumMod val="60000"/>
                  <a:lumOff val="40000"/>
                </a:schemeClr>
              </a:solidFill>
            </a:endParaRPr>
          </a:p>
          <a:p>
            <a:pPr marL="0" indent="0">
              <a:buNone/>
            </a:pPr>
            <a:r>
              <a:rPr lang="en-US" sz="3600" dirty="0">
                <a:solidFill>
                  <a:schemeClr val="accent5">
                    <a:lumMod val="60000"/>
                    <a:lumOff val="40000"/>
                  </a:schemeClr>
                </a:solidFill>
              </a:rPr>
              <a:t>Can be serious performance killer</a:t>
            </a:r>
          </a:p>
          <a:p>
            <a:pPr marL="0" indent="0">
              <a:buNone/>
            </a:pPr>
            <a:endParaRPr lang="en-US" sz="3600" dirty="0">
              <a:solidFill>
                <a:schemeClr val="accent5">
                  <a:lumMod val="60000"/>
                  <a:lumOff val="40000"/>
                </a:schemeClr>
              </a:solidFill>
            </a:endParaRPr>
          </a:p>
          <a:p>
            <a:pPr marL="0" indent="0">
              <a:buNone/>
            </a:pPr>
            <a:r>
              <a:rPr lang="en-US" sz="3600" i="1" dirty="0">
                <a:solidFill>
                  <a:schemeClr val="accent5">
                    <a:lumMod val="60000"/>
                    <a:lumOff val="40000"/>
                  </a:schemeClr>
                </a:solidFill>
              </a:rPr>
              <a:t>Reliably</a:t>
            </a:r>
            <a:r>
              <a:rPr lang="en-US" sz="3600" dirty="0">
                <a:solidFill>
                  <a:schemeClr val="accent5">
                    <a:lumMod val="60000"/>
                    <a:lumOff val="40000"/>
                  </a:schemeClr>
                </a:solidFill>
              </a:rPr>
              <a:t> detectable… but invisible to standard tools</a:t>
            </a:r>
          </a:p>
        </p:txBody>
      </p:sp>
    </p:spTree>
    <p:extLst>
      <p:ext uri="{BB962C8B-B14F-4D97-AF65-F5344CB8AC3E}">
        <p14:creationId xmlns:p14="http://schemas.microsoft.com/office/powerpoint/2010/main" val="1484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What causes zombies?</a:t>
            </a:r>
          </a:p>
        </p:txBody>
      </p:sp>
      <p:sp>
        <p:nvSpPr>
          <p:cNvPr id="3" name="Content Placeholder 2">
            <a:extLst>
              <a:ext uri="{FF2B5EF4-FFF2-40B4-BE49-F238E27FC236}">
                <a16:creationId xmlns:a16="http://schemas.microsoft.com/office/drawing/2014/main" id="{AD84EB53-5DFB-06C8-7509-140BDB54F408}"/>
              </a:ext>
            </a:extLst>
          </p:cNvPr>
          <p:cNvSpPr>
            <a:spLocks noGrp="1"/>
          </p:cNvSpPr>
          <p:nvPr>
            <p:ph idx="1"/>
          </p:nvPr>
        </p:nvSpPr>
        <p:spPr/>
        <p:txBody>
          <a:bodyPr>
            <a:normAutofit fontScale="92500"/>
          </a:bodyPr>
          <a:lstStyle/>
          <a:p>
            <a:pPr marL="0" indent="0">
              <a:buNone/>
            </a:pPr>
            <a:r>
              <a:rPr lang="en-US" sz="3900" dirty="0">
                <a:solidFill>
                  <a:schemeClr val="accent5">
                    <a:lumMod val="60000"/>
                    <a:lumOff val="40000"/>
                  </a:schemeClr>
                </a:solidFill>
              </a:rPr>
              <a:t>A long-running process …</a:t>
            </a:r>
          </a:p>
          <a:p>
            <a:pPr indent="-365760"/>
            <a:r>
              <a:rPr lang="en-US" sz="3700" dirty="0">
                <a:solidFill>
                  <a:schemeClr val="accent5">
                    <a:lumMod val="60000"/>
                    <a:lumOff val="40000"/>
                  </a:schemeClr>
                </a:solidFill>
              </a:rPr>
              <a:t>gets a </a:t>
            </a:r>
            <a:r>
              <a:rPr lang="en-US" sz="3700" i="1" dirty="0">
                <a:solidFill>
                  <a:schemeClr val="accent5">
                    <a:lumMod val="60000"/>
                    <a:lumOff val="40000"/>
                  </a:schemeClr>
                </a:solidFill>
              </a:rPr>
              <a:t>HANDLE</a:t>
            </a:r>
            <a:r>
              <a:rPr lang="en-US" sz="3700" dirty="0">
                <a:solidFill>
                  <a:schemeClr val="accent5">
                    <a:lumMod val="60000"/>
                    <a:lumOff val="40000"/>
                  </a:schemeClr>
                </a:solidFill>
              </a:rPr>
              <a:t> to another process or thread</a:t>
            </a:r>
          </a:p>
          <a:p>
            <a:pPr indent="-365760"/>
            <a:r>
              <a:rPr lang="en-US" sz="3700" dirty="0">
                <a:solidFill>
                  <a:schemeClr val="accent5">
                    <a:lumMod val="60000"/>
                    <a:lumOff val="40000"/>
                  </a:schemeClr>
                </a:solidFill>
              </a:rPr>
              <a:t>never closes the </a:t>
            </a:r>
            <a:r>
              <a:rPr lang="en-US" sz="3700" i="1" dirty="0">
                <a:solidFill>
                  <a:schemeClr val="accent5">
                    <a:lumMod val="60000"/>
                    <a:lumOff val="40000"/>
                  </a:schemeClr>
                </a:solidFill>
              </a:rPr>
              <a:t>HANDLE</a:t>
            </a:r>
            <a:r>
              <a:rPr lang="en-US" sz="3700" dirty="0">
                <a:solidFill>
                  <a:schemeClr val="accent5">
                    <a:lumMod val="60000"/>
                    <a:lumOff val="40000"/>
                  </a:schemeClr>
                </a:solidFill>
              </a:rPr>
              <a:t>… and the other process exits</a:t>
            </a:r>
          </a:p>
          <a:p>
            <a:pPr marL="0" indent="0">
              <a:buNone/>
            </a:pPr>
            <a:br>
              <a:rPr lang="en-US" sz="1900" i="1" dirty="0">
                <a:solidFill>
                  <a:schemeClr val="accent5">
                    <a:lumMod val="60000"/>
                    <a:lumOff val="40000"/>
                  </a:schemeClr>
                </a:solidFill>
              </a:rPr>
            </a:br>
            <a:r>
              <a:rPr lang="en-US" sz="3900" i="1" dirty="0"/>
              <a:t>or</a:t>
            </a:r>
          </a:p>
          <a:p>
            <a:pPr marL="0" indent="0">
              <a:buNone/>
            </a:pPr>
            <a:br>
              <a:rPr lang="en-US" sz="1900" dirty="0">
                <a:solidFill>
                  <a:schemeClr val="accent5">
                    <a:lumMod val="60000"/>
                    <a:lumOff val="40000"/>
                  </a:schemeClr>
                </a:solidFill>
              </a:rPr>
            </a:br>
            <a:r>
              <a:rPr lang="en-US" sz="3900" dirty="0">
                <a:solidFill>
                  <a:schemeClr val="accent5">
                    <a:lumMod val="60000"/>
                    <a:lumOff val="40000"/>
                  </a:schemeClr>
                </a:solidFill>
              </a:rPr>
              <a:t>Kernel code </a:t>
            </a:r>
            <a:r>
              <a:rPr lang="en-US" sz="3900" i="1" dirty="0">
                <a:solidFill>
                  <a:schemeClr val="accent5">
                    <a:lumMod val="60000"/>
                    <a:lumOff val="40000"/>
                  </a:schemeClr>
                </a:solidFill>
              </a:rPr>
              <a:t>references</a:t>
            </a:r>
            <a:r>
              <a:rPr lang="en-US" sz="3900" dirty="0">
                <a:solidFill>
                  <a:schemeClr val="accent5">
                    <a:lumMod val="60000"/>
                    <a:lumOff val="40000"/>
                  </a:schemeClr>
                </a:solidFill>
              </a:rPr>
              <a:t> a process/thread and forgets</a:t>
            </a:r>
          </a:p>
          <a:p>
            <a:pPr marL="457200" lvl="1" indent="0">
              <a:buNone/>
            </a:pPr>
            <a:r>
              <a:rPr lang="en-US" sz="3200" dirty="0">
                <a:solidFill>
                  <a:schemeClr val="accent5">
                    <a:lumMod val="60000"/>
                    <a:lumOff val="40000"/>
                  </a:schemeClr>
                </a:solidFill>
                <a:sym typeface="Wingdings" panose="05000000000000000000" pitchFamily="2" charset="2"/>
              </a:rPr>
              <a:t> </a:t>
            </a:r>
            <a:r>
              <a:rPr lang="en-US" sz="3200" dirty="0">
                <a:solidFill>
                  <a:schemeClr val="accent5">
                    <a:lumMod val="60000"/>
                    <a:lumOff val="40000"/>
                  </a:schemeClr>
                </a:solidFill>
              </a:rPr>
              <a:t>Hard/impossible to identify the guilty party</a:t>
            </a:r>
          </a:p>
        </p:txBody>
      </p:sp>
    </p:spTree>
    <p:extLst>
      <p:ext uri="{BB962C8B-B14F-4D97-AF65-F5344CB8AC3E}">
        <p14:creationId xmlns:p14="http://schemas.microsoft.com/office/powerpoint/2010/main" val="147108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E17A-F7C9-D5C8-E1F2-40B1AE4B1D70}"/>
              </a:ext>
            </a:extLst>
          </p:cNvPr>
          <p:cNvSpPr>
            <a:spLocks noGrp="1"/>
          </p:cNvSpPr>
          <p:nvPr>
            <p:ph type="title"/>
          </p:nvPr>
        </p:nvSpPr>
        <p:spPr/>
        <p:txBody>
          <a:bodyPr/>
          <a:lstStyle/>
          <a:p>
            <a:r>
              <a:rPr lang="en-US" dirty="0"/>
              <a:t>Handles (oversimplified)</a:t>
            </a:r>
          </a:p>
        </p:txBody>
      </p:sp>
      <p:sp>
        <p:nvSpPr>
          <p:cNvPr id="4" name="OS">
            <a:extLst>
              <a:ext uri="{FF2B5EF4-FFF2-40B4-BE49-F238E27FC236}">
                <a16:creationId xmlns:a16="http://schemas.microsoft.com/office/drawing/2014/main" id="{B2C87565-8B51-21D7-C3B1-429A1CC39CA6}"/>
              </a:ext>
            </a:extLst>
          </p:cNvPr>
          <p:cNvSpPr/>
          <p:nvPr/>
        </p:nvSpPr>
        <p:spPr>
          <a:xfrm>
            <a:off x="362857" y="1411834"/>
            <a:ext cx="11480800" cy="508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r>
              <a:rPr lang="en-US" dirty="0"/>
              <a:t>User mode</a:t>
            </a:r>
          </a:p>
        </p:txBody>
      </p:sp>
      <p:sp>
        <p:nvSpPr>
          <p:cNvPr id="6" name="Kernel mode">
            <a:extLst>
              <a:ext uri="{FF2B5EF4-FFF2-40B4-BE49-F238E27FC236}">
                <a16:creationId xmlns:a16="http://schemas.microsoft.com/office/drawing/2014/main" id="{B399DBC0-C3DC-61DC-2BAC-4066D7CBE824}"/>
              </a:ext>
            </a:extLst>
          </p:cNvPr>
          <p:cNvSpPr/>
          <p:nvPr/>
        </p:nvSpPr>
        <p:spPr>
          <a:xfrm>
            <a:off x="6190344" y="1411834"/>
            <a:ext cx="5653314" cy="50810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Kernel mode</a:t>
            </a:r>
          </a:p>
        </p:txBody>
      </p:sp>
      <p:sp>
        <p:nvSpPr>
          <p:cNvPr id="7" name="Process">
            <a:extLst>
              <a:ext uri="{FF2B5EF4-FFF2-40B4-BE49-F238E27FC236}">
                <a16:creationId xmlns:a16="http://schemas.microsoft.com/office/drawing/2014/main" id="{5DBCAFAA-E5FE-7318-9953-BB26133F7856}"/>
              </a:ext>
            </a:extLst>
          </p:cNvPr>
          <p:cNvSpPr/>
          <p:nvPr/>
        </p:nvSpPr>
        <p:spPr>
          <a:xfrm>
            <a:off x="783775" y="23241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rocess">
            <a:extLst>
              <a:ext uri="{FF2B5EF4-FFF2-40B4-BE49-F238E27FC236}">
                <a16:creationId xmlns:a16="http://schemas.microsoft.com/office/drawing/2014/main" id="{AA50142F-0FEA-8E57-9FA9-0E232285FC3C}"/>
              </a:ext>
            </a:extLst>
          </p:cNvPr>
          <p:cNvSpPr/>
          <p:nvPr/>
        </p:nvSpPr>
        <p:spPr>
          <a:xfrm>
            <a:off x="936175" y="24765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rocess">
            <a:extLst>
              <a:ext uri="{FF2B5EF4-FFF2-40B4-BE49-F238E27FC236}">
                <a16:creationId xmlns:a16="http://schemas.microsoft.com/office/drawing/2014/main" id="{645254C1-795C-DCCF-0940-DABA64231A3A}"/>
              </a:ext>
            </a:extLst>
          </p:cNvPr>
          <p:cNvSpPr/>
          <p:nvPr/>
        </p:nvSpPr>
        <p:spPr>
          <a:xfrm>
            <a:off x="1088575" y="26289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ocess">
            <a:extLst>
              <a:ext uri="{FF2B5EF4-FFF2-40B4-BE49-F238E27FC236}">
                <a16:creationId xmlns:a16="http://schemas.microsoft.com/office/drawing/2014/main" id="{52519455-8BD6-9615-76AC-6FFB702AABFE}"/>
              </a:ext>
            </a:extLst>
          </p:cNvPr>
          <p:cNvSpPr/>
          <p:nvPr/>
        </p:nvSpPr>
        <p:spPr>
          <a:xfrm>
            <a:off x="1240975" y="27813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rocess sampleapp.exe">
            <a:extLst>
              <a:ext uri="{FF2B5EF4-FFF2-40B4-BE49-F238E27FC236}">
                <a16:creationId xmlns:a16="http://schemas.microsoft.com/office/drawing/2014/main" id="{67CD77A0-8521-904C-5B38-ECAE1B4D78E4}"/>
              </a:ext>
            </a:extLst>
          </p:cNvPr>
          <p:cNvSpPr/>
          <p:nvPr/>
        </p:nvSpPr>
        <p:spPr>
          <a:xfrm>
            <a:off x="1393375" y="29337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bg1"/>
                </a:solidFill>
              </a:rPr>
              <a:t>SampleApp.exe</a:t>
            </a:r>
          </a:p>
        </p:txBody>
      </p:sp>
      <p:sp>
        <p:nvSpPr>
          <p:cNvPr id="12" name="Processes label">
            <a:extLst>
              <a:ext uri="{FF2B5EF4-FFF2-40B4-BE49-F238E27FC236}">
                <a16:creationId xmlns:a16="http://schemas.microsoft.com/office/drawing/2014/main" id="{A6C30DEF-D4C1-A16D-AE73-39EDF19E9A59}"/>
              </a:ext>
            </a:extLst>
          </p:cNvPr>
          <p:cNvSpPr txBox="1"/>
          <p:nvPr/>
        </p:nvSpPr>
        <p:spPr>
          <a:xfrm>
            <a:off x="838200" y="1980000"/>
            <a:ext cx="1876200" cy="369332"/>
          </a:xfrm>
          <a:prstGeom prst="rect">
            <a:avLst/>
          </a:prstGeom>
          <a:noFill/>
        </p:spPr>
        <p:txBody>
          <a:bodyPr wrap="square" rtlCol="0">
            <a:spAutoFit/>
          </a:bodyPr>
          <a:lstStyle/>
          <a:p>
            <a:r>
              <a:rPr lang="en-US" dirty="0"/>
              <a:t>Processes…</a:t>
            </a:r>
          </a:p>
        </p:txBody>
      </p:sp>
      <p:pic>
        <p:nvPicPr>
          <p:cNvPr id="22" name="disk" descr="Database with solid fill">
            <a:extLst>
              <a:ext uri="{FF2B5EF4-FFF2-40B4-BE49-F238E27FC236}">
                <a16:creationId xmlns:a16="http://schemas.microsoft.com/office/drawing/2014/main" id="{02CE3BE8-520D-891A-2ACD-67AC580EFD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6340" y="5439421"/>
            <a:ext cx="914400" cy="914400"/>
          </a:xfrm>
          <a:prstGeom prst="rect">
            <a:avLst/>
          </a:prstGeom>
        </p:spPr>
      </p:pic>
      <p:sp>
        <p:nvSpPr>
          <p:cNvPr id="59" name="I/O Manager">
            <a:extLst>
              <a:ext uri="{FF2B5EF4-FFF2-40B4-BE49-F238E27FC236}">
                <a16:creationId xmlns:a16="http://schemas.microsoft.com/office/drawing/2014/main" id="{CDF2582B-6C39-D7CC-ABC5-4F6D9AAF4587}"/>
              </a:ext>
            </a:extLst>
          </p:cNvPr>
          <p:cNvSpPr/>
          <p:nvPr/>
        </p:nvSpPr>
        <p:spPr>
          <a:xfrm>
            <a:off x="7160140" y="4086249"/>
            <a:ext cx="2957204" cy="138149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I/O Manager</a:t>
            </a:r>
          </a:p>
        </p:txBody>
      </p:sp>
      <p:sp>
        <p:nvSpPr>
          <p:cNvPr id="53" name="process object">
            <a:extLst>
              <a:ext uri="{FF2B5EF4-FFF2-40B4-BE49-F238E27FC236}">
                <a16:creationId xmlns:a16="http://schemas.microsoft.com/office/drawing/2014/main" id="{C0736EEE-8E34-A5A8-E831-8F77CAA69317}"/>
              </a:ext>
            </a:extLst>
          </p:cNvPr>
          <p:cNvSpPr/>
          <p:nvPr/>
        </p:nvSpPr>
        <p:spPr>
          <a:xfrm>
            <a:off x="7980199" y="1613545"/>
            <a:ext cx="2412353" cy="189309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u="sng" dirty="0" err="1">
                <a:solidFill>
                  <a:schemeClr val="bg1"/>
                </a:solidFill>
              </a:rPr>
              <a:t>SampleApp</a:t>
            </a:r>
            <a:r>
              <a:rPr lang="en-US" sz="1600" u="sng" dirty="0">
                <a:solidFill>
                  <a:schemeClr val="bg1"/>
                </a:solidFill>
              </a:rPr>
              <a:t> process object</a:t>
            </a:r>
          </a:p>
          <a:p>
            <a:r>
              <a:rPr lang="en-US" sz="1600" dirty="0">
                <a:solidFill>
                  <a:schemeClr val="bg1"/>
                </a:solidFill>
              </a:rPr>
              <a:t>Handle table</a:t>
            </a:r>
          </a:p>
        </p:txBody>
      </p:sp>
      <p:graphicFrame>
        <p:nvGraphicFramePr>
          <p:cNvPr id="57" name="handle table">
            <a:extLst>
              <a:ext uri="{FF2B5EF4-FFF2-40B4-BE49-F238E27FC236}">
                <a16:creationId xmlns:a16="http://schemas.microsoft.com/office/drawing/2014/main" id="{D342C502-7DAE-F523-6D2B-0D96965BA11C}"/>
              </a:ext>
            </a:extLst>
          </p:cNvPr>
          <p:cNvGraphicFramePr>
            <a:graphicFrameLocks noGrp="1"/>
          </p:cNvGraphicFramePr>
          <p:nvPr>
            <p:extLst>
              <p:ext uri="{D42A27DB-BD31-4B8C-83A1-F6EECF244321}">
                <p14:modId xmlns:p14="http://schemas.microsoft.com/office/powerpoint/2010/main" val="601804025"/>
              </p:ext>
            </p:extLst>
          </p:nvPr>
        </p:nvGraphicFramePr>
        <p:xfrm>
          <a:off x="8064452" y="2142337"/>
          <a:ext cx="1405656" cy="1260335"/>
        </p:xfrm>
        <a:graphic>
          <a:graphicData uri="http://schemas.openxmlformats.org/drawingml/2006/table">
            <a:tbl>
              <a:tblPr bandRow="1">
                <a:tableStyleId>{0505E3EF-67EA-436B-97B2-0124C06EBD24}</a:tableStyleId>
              </a:tblPr>
              <a:tblGrid>
                <a:gridCol w="702828">
                  <a:extLst>
                    <a:ext uri="{9D8B030D-6E8A-4147-A177-3AD203B41FA5}">
                      <a16:colId xmlns:a16="http://schemas.microsoft.com/office/drawing/2014/main" val="1352935178"/>
                    </a:ext>
                  </a:extLst>
                </a:gridCol>
                <a:gridCol w="702828">
                  <a:extLst>
                    <a:ext uri="{9D8B030D-6E8A-4147-A177-3AD203B41FA5}">
                      <a16:colId xmlns:a16="http://schemas.microsoft.com/office/drawing/2014/main" val="153064069"/>
                    </a:ext>
                  </a:extLst>
                </a:gridCol>
              </a:tblGrid>
              <a:tr h="252067">
                <a:tc>
                  <a:txBody>
                    <a:bodyPr/>
                    <a:lstStyle/>
                    <a:p>
                      <a:r>
                        <a:rPr lang="en-US" sz="1000" dirty="0"/>
                        <a:t>0004</a:t>
                      </a:r>
                    </a:p>
                  </a:txBody>
                  <a:tcPr/>
                </a:tc>
                <a:tc>
                  <a:txBody>
                    <a:bodyPr/>
                    <a:lstStyle/>
                    <a:p>
                      <a:endParaRPr lang="en-US" sz="1000"/>
                    </a:p>
                  </a:txBody>
                  <a:tcPr/>
                </a:tc>
                <a:extLst>
                  <a:ext uri="{0D108BD9-81ED-4DB2-BD59-A6C34878D82A}">
                    <a16:rowId xmlns:a16="http://schemas.microsoft.com/office/drawing/2014/main" val="3224779548"/>
                  </a:ext>
                </a:extLst>
              </a:tr>
              <a:tr h="252067">
                <a:tc>
                  <a:txBody>
                    <a:bodyPr/>
                    <a:lstStyle/>
                    <a:p>
                      <a:r>
                        <a:rPr lang="en-US" sz="1000" dirty="0"/>
                        <a:t>0008</a:t>
                      </a:r>
                    </a:p>
                  </a:txBody>
                  <a:tcPr/>
                </a:tc>
                <a:tc>
                  <a:txBody>
                    <a:bodyPr/>
                    <a:lstStyle/>
                    <a:p>
                      <a:endParaRPr lang="en-US" sz="1000" dirty="0"/>
                    </a:p>
                  </a:txBody>
                  <a:tcPr/>
                </a:tc>
                <a:extLst>
                  <a:ext uri="{0D108BD9-81ED-4DB2-BD59-A6C34878D82A}">
                    <a16:rowId xmlns:a16="http://schemas.microsoft.com/office/drawing/2014/main" val="2125256985"/>
                  </a:ext>
                </a:extLst>
              </a:tr>
              <a:tr h="252067">
                <a:tc>
                  <a:txBody>
                    <a:bodyPr/>
                    <a:lstStyle/>
                    <a:p>
                      <a:r>
                        <a:rPr lang="en-US" sz="1000" dirty="0"/>
                        <a:t>000C</a:t>
                      </a:r>
                    </a:p>
                  </a:txBody>
                  <a:tcPr/>
                </a:tc>
                <a:tc>
                  <a:txBody>
                    <a:bodyPr/>
                    <a:lstStyle/>
                    <a:p>
                      <a:endParaRPr lang="en-US" sz="1000" dirty="0"/>
                    </a:p>
                  </a:txBody>
                  <a:tcPr/>
                </a:tc>
                <a:extLst>
                  <a:ext uri="{0D108BD9-81ED-4DB2-BD59-A6C34878D82A}">
                    <a16:rowId xmlns:a16="http://schemas.microsoft.com/office/drawing/2014/main" val="400301763"/>
                  </a:ext>
                </a:extLst>
              </a:tr>
              <a:tr h="252067">
                <a:tc>
                  <a:txBody>
                    <a:bodyPr/>
                    <a:lstStyle/>
                    <a:p>
                      <a:r>
                        <a:rPr lang="en-US" sz="1000" dirty="0"/>
                        <a:t>0010</a:t>
                      </a:r>
                    </a:p>
                  </a:txBody>
                  <a:tcPr/>
                </a:tc>
                <a:tc>
                  <a:txBody>
                    <a:bodyPr/>
                    <a:lstStyle/>
                    <a:p>
                      <a:endParaRPr lang="en-US" sz="1000" dirty="0"/>
                    </a:p>
                  </a:txBody>
                  <a:tcPr/>
                </a:tc>
                <a:extLst>
                  <a:ext uri="{0D108BD9-81ED-4DB2-BD59-A6C34878D82A}">
                    <a16:rowId xmlns:a16="http://schemas.microsoft.com/office/drawing/2014/main" val="4160968230"/>
                  </a:ext>
                </a:extLst>
              </a:tr>
              <a:tr h="252067">
                <a:tc>
                  <a:txBody>
                    <a:bodyPr/>
                    <a:lstStyle/>
                    <a:p>
                      <a:r>
                        <a:rPr lang="en-US" sz="1000" dirty="0"/>
                        <a:t>0014</a:t>
                      </a:r>
                    </a:p>
                  </a:txBody>
                  <a:tcPr/>
                </a:tc>
                <a:tc>
                  <a:txBody>
                    <a:bodyPr/>
                    <a:lstStyle/>
                    <a:p>
                      <a:endParaRPr lang="en-US" sz="1000" dirty="0"/>
                    </a:p>
                  </a:txBody>
                  <a:tcPr/>
                </a:tc>
                <a:extLst>
                  <a:ext uri="{0D108BD9-81ED-4DB2-BD59-A6C34878D82A}">
                    <a16:rowId xmlns:a16="http://schemas.microsoft.com/office/drawing/2014/main" val="2356727082"/>
                  </a:ext>
                </a:extLst>
              </a:tr>
            </a:tbl>
          </a:graphicData>
        </a:graphic>
      </p:graphicFrame>
      <p:sp>
        <p:nvSpPr>
          <p:cNvPr id="32" name="sampleapp code 1">
            <a:extLst>
              <a:ext uri="{FF2B5EF4-FFF2-40B4-BE49-F238E27FC236}">
                <a16:creationId xmlns:a16="http://schemas.microsoft.com/office/drawing/2014/main" id="{A7609AF9-7B09-5C72-C9DA-227ABF6AD0FC}"/>
              </a:ext>
            </a:extLst>
          </p:cNvPr>
          <p:cNvSpPr txBox="1"/>
          <p:nvPr/>
        </p:nvSpPr>
        <p:spPr>
          <a:xfrm>
            <a:off x="1481627" y="3429000"/>
            <a:ext cx="3934661" cy="1169551"/>
          </a:xfrm>
          <a:prstGeom prst="rect">
            <a:avLst/>
          </a:prstGeom>
          <a:noFill/>
        </p:spPr>
        <p:txBody>
          <a:bodyPr wrap="square" rtlCol="0">
            <a:spAutoFit/>
          </a:bodyPr>
          <a:lstStyle/>
          <a:p>
            <a:r>
              <a:rPr lang="en-US" sz="1400" dirty="0">
                <a:solidFill>
                  <a:schemeClr val="bg1"/>
                </a:solidFill>
                <a:latin typeface="Lucida Console" panose="020B0609040504020204" pitchFamily="49" charset="0"/>
              </a:rPr>
              <a:t>h = </a:t>
            </a:r>
            <a:r>
              <a:rPr lang="en-US" sz="1400" dirty="0" err="1">
                <a:solidFill>
                  <a:schemeClr val="bg1"/>
                </a:solidFill>
                <a:latin typeface="Lucida Console" panose="020B0609040504020204" pitchFamily="49" charset="0"/>
              </a:rPr>
              <a:t>OpenExistingFile</a:t>
            </a:r>
            <a:r>
              <a:rPr lang="en-US" sz="1400" dirty="0">
                <a:solidFill>
                  <a:schemeClr val="bg1"/>
                </a:solidFill>
                <a:latin typeface="Lucida Console" panose="020B0609040504020204" pitchFamily="49" charset="0"/>
              </a:rPr>
              <a:t>(C:\file.txt)</a:t>
            </a:r>
          </a:p>
          <a:p>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data = </a:t>
            </a:r>
            <a:r>
              <a:rPr lang="en-US" sz="1400" dirty="0" err="1">
                <a:solidFill>
                  <a:schemeClr val="bg1"/>
                </a:solidFill>
                <a:latin typeface="Lucida Console" panose="020B0609040504020204" pitchFamily="49" charset="0"/>
              </a:rPr>
              <a:t>ReadFile</a:t>
            </a:r>
            <a:r>
              <a:rPr lang="en-US" sz="1400" dirty="0">
                <a:solidFill>
                  <a:schemeClr val="bg1"/>
                </a:solidFill>
                <a:latin typeface="Lucida Console" panose="020B0609040504020204" pitchFamily="49" charset="0"/>
              </a:rPr>
              <a:t>(h)</a:t>
            </a:r>
          </a:p>
          <a:p>
            <a:endParaRPr lang="en-US" sz="1400" dirty="0">
              <a:solidFill>
                <a:schemeClr val="bg1"/>
              </a:solidFill>
              <a:latin typeface="Lucida Console" panose="020B0609040504020204" pitchFamily="49" charset="0"/>
            </a:endParaRPr>
          </a:p>
          <a:p>
            <a:r>
              <a:rPr lang="en-US" sz="1400" dirty="0" err="1">
                <a:solidFill>
                  <a:schemeClr val="bg1"/>
                </a:solidFill>
                <a:latin typeface="Lucida Console" panose="020B0609040504020204" pitchFamily="49" charset="0"/>
              </a:rPr>
              <a:t>CloseFile</a:t>
            </a:r>
            <a:r>
              <a:rPr lang="en-US" sz="1400" dirty="0">
                <a:solidFill>
                  <a:schemeClr val="bg1"/>
                </a:solidFill>
                <a:latin typeface="Lucida Console" panose="020B0609040504020204" pitchFamily="49" charset="0"/>
              </a:rPr>
              <a:t>(h)</a:t>
            </a:r>
          </a:p>
        </p:txBody>
      </p:sp>
      <p:cxnSp>
        <p:nvCxnSpPr>
          <p:cNvPr id="34" name="openfile arrow right">
            <a:extLst>
              <a:ext uri="{FF2B5EF4-FFF2-40B4-BE49-F238E27FC236}">
                <a16:creationId xmlns:a16="http://schemas.microsoft.com/office/drawing/2014/main" id="{8E95E632-F27B-54C2-0CCB-2017D3481A7F}"/>
              </a:ext>
            </a:extLst>
          </p:cNvPr>
          <p:cNvCxnSpPr>
            <a:cxnSpLocks/>
          </p:cNvCxnSpPr>
          <p:nvPr/>
        </p:nvCxnSpPr>
        <p:spPr>
          <a:xfrm>
            <a:off x="5162288" y="3600000"/>
            <a:ext cx="1929712" cy="827886"/>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I/O mgr hex object">
            <a:extLst>
              <a:ext uri="{FF2B5EF4-FFF2-40B4-BE49-F238E27FC236}">
                <a16:creationId xmlns:a16="http://schemas.microsoft.com/office/drawing/2014/main" id="{48C5F9A3-A75A-DEAB-EFC9-EA243792083D}"/>
              </a:ext>
            </a:extLst>
          </p:cNvPr>
          <p:cNvSpPr/>
          <p:nvPr/>
        </p:nvSpPr>
        <p:spPr>
          <a:xfrm flipH="1">
            <a:off x="9157283" y="4181773"/>
            <a:ext cx="898209" cy="743158"/>
          </a:xfrm>
          <a:prstGeom prst="hexagon">
            <a:avLst/>
          </a:prstGeom>
          <a:solidFill>
            <a:schemeClr val="accent6">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obj.</a:t>
            </a:r>
          </a:p>
        </p:txBody>
      </p:sp>
      <p:cxnSp>
        <p:nvCxnSpPr>
          <p:cNvPr id="36" name="I/O mgr to disk arrow">
            <a:extLst>
              <a:ext uri="{FF2B5EF4-FFF2-40B4-BE49-F238E27FC236}">
                <a16:creationId xmlns:a16="http://schemas.microsoft.com/office/drawing/2014/main" id="{E8353B9E-A6F4-F51A-A66E-E471801B3C1F}"/>
              </a:ext>
            </a:extLst>
          </p:cNvPr>
          <p:cNvCxnSpPr>
            <a:cxnSpLocks/>
          </p:cNvCxnSpPr>
          <p:nvPr/>
        </p:nvCxnSpPr>
        <p:spPr>
          <a:xfrm>
            <a:off x="9805722" y="4776998"/>
            <a:ext cx="1165910" cy="965434"/>
          </a:xfrm>
          <a:prstGeom prst="straightConnector1">
            <a:avLst/>
          </a:prstGeom>
          <a:ln w="539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readfile arrow right">
            <a:extLst>
              <a:ext uri="{FF2B5EF4-FFF2-40B4-BE49-F238E27FC236}">
                <a16:creationId xmlns:a16="http://schemas.microsoft.com/office/drawing/2014/main" id="{7CA466CE-4ACF-41BC-04DB-A514309FFD56}"/>
              </a:ext>
            </a:extLst>
          </p:cNvPr>
          <p:cNvCxnSpPr>
            <a:cxnSpLocks/>
          </p:cNvCxnSpPr>
          <p:nvPr/>
        </p:nvCxnSpPr>
        <p:spPr>
          <a:xfrm>
            <a:off x="3523340" y="3997160"/>
            <a:ext cx="3568660" cy="278414"/>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readfile dashed arrow right">
            <a:extLst>
              <a:ext uri="{FF2B5EF4-FFF2-40B4-BE49-F238E27FC236}">
                <a16:creationId xmlns:a16="http://schemas.microsoft.com/office/drawing/2014/main" id="{6D0C12B0-0107-0997-2CFE-E2C8862554E5}"/>
              </a:ext>
            </a:extLst>
          </p:cNvPr>
          <p:cNvCxnSpPr>
            <a:cxnSpLocks/>
          </p:cNvCxnSpPr>
          <p:nvPr/>
        </p:nvCxnSpPr>
        <p:spPr>
          <a:xfrm flipV="1">
            <a:off x="5467088" y="2310082"/>
            <a:ext cx="2677101" cy="1776167"/>
          </a:xfrm>
          <a:prstGeom prst="straightConnector1">
            <a:avLst/>
          </a:prstGeom>
          <a:ln w="53975">
            <a:solidFill>
              <a:srgbClr val="C0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readfile result left">
            <a:extLst>
              <a:ext uri="{FF2B5EF4-FFF2-40B4-BE49-F238E27FC236}">
                <a16:creationId xmlns:a16="http://schemas.microsoft.com/office/drawing/2014/main" id="{5FA06EE1-44F6-34D5-50A6-E6C991D12F85}"/>
              </a:ext>
            </a:extLst>
          </p:cNvPr>
          <p:cNvCxnSpPr>
            <a:cxnSpLocks/>
          </p:cNvCxnSpPr>
          <p:nvPr/>
        </p:nvCxnSpPr>
        <p:spPr>
          <a:xfrm>
            <a:off x="1922344" y="4086249"/>
            <a:ext cx="5169656" cy="355666"/>
          </a:xfrm>
          <a:prstGeom prst="straightConnector1">
            <a:avLst/>
          </a:prstGeom>
          <a:ln w="53975">
            <a:solidFill>
              <a:schemeClr val="accent6">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closeHandle arrow right">
            <a:extLst>
              <a:ext uri="{FF2B5EF4-FFF2-40B4-BE49-F238E27FC236}">
                <a16:creationId xmlns:a16="http://schemas.microsoft.com/office/drawing/2014/main" id="{ED16AA96-4544-329B-DDCA-702DCE1C0A33}"/>
              </a:ext>
            </a:extLst>
          </p:cNvPr>
          <p:cNvCxnSpPr>
            <a:cxnSpLocks/>
          </p:cNvCxnSpPr>
          <p:nvPr/>
        </p:nvCxnSpPr>
        <p:spPr>
          <a:xfrm flipV="1">
            <a:off x="2833740" y="2314201"/>
            <a:ext cx="5249552" cy="2113685"/>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openfile result left">
            <a:extLst>
              <a:ext uri="{FF2B5EF4-FFF2-40B4-BE49-F238E27FC236}">
                <a16:creationId xmlns:a16="http://schemas.microsoft.com/office/drawing/2014/main" id="{69166C28-73F1-2A31-53A7-24C8ACD6DA57}"/>
              </a:ext>
            </a:extLst>
          </p:cNvPr>
          <p:cNvCxnSpPr>
            <a:cxnSpLocks/>
          </p:cNvCxnSpPr>
          <p:nvPr/>
        </p:nvCxnSpPr>
        <p:spPr>
          <a:xfrm flipV="1">
            <a:off x="1713600" y="2310082"/>
            <a:ext cx="6377393" cy="1196561"/>
          </a:xfrm>
          <a:prstGeom prst="straightConnector1">
            <a:avLst/>
          </a:prstGeom>
          <a:ln w="53975">
            <a:solidFill>
              <a:schemeClr val="accent6">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handletable arrow right">
            <a:extLst>
              <a:ext uri="{FF2B5EF4-FFF2-40B4-BE49-F238E27FC236}">
                <a16:creationId xmlns:a16="http://schemas.microsoft.com/office/drawing/2014/main" id="{379801C4-74B1-1B4E-E756-303544328202}"/>
              </a:ext>
            </a:extLst>
          </p:cNvPr>
          <p:cNvCxnSpPr>
            <a:cxnSpLocks/>
          </p:cNvCxnSpPr>
          <p:nvPr/>
        </p:nvCxnSpPr>
        <p:spPr>
          <a:xfrm>
            <a:off x="9232233" y="2270294"/>
            <a:ext cx="126027" cy="2156577"/>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426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par>
                          <p:cTn id="30" fill="hold">
                            <p:stCondLst>
                              <p:cond delay="1000"/>
                            </p:stCondLst>
                            <p:childTnLst>
                              <p:par>
                                <p:cTn id="31" presetID="10" presetClass="exit" presetSubtype="0" fill="hold" nodeType="afterEffect">
                                  <p:stCondLst>
                                    <p:cond delay="0"/>
                                  </p:stCondLst>
                                  <p:childTnLst>
                                    <p:animEffect transition="out" filter="fade">
                                      <p:cBhvr>
                                        <p:cTn id="32" dur="500"/>
                                        <p:tgtEl>
                                          <p:spTgt spid="34"/>
                                        </p:tgtEl>
                                      </p:cBhvr>
                                    </p:animEffect>
                                    <p:set>
                                      <p:cBhvr>
                                        <p:cTn id="33" dur="1" fill="hold">
                                          <p:stCondLst>
                                            <p:cond delay="499"/>
                                          </p:stCondLst>
                                        </p:cTn>
                                        <p:tgtEl>
                                          <p:spTgt spid="3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2">
                                            <p:txEl>
                                              <p:pRg st="2" end="2"/>
                                            </p:txEl>
                                          </p:spTgt>
                                        </p:tgtEl>
                                        <p:attrNameLst>
                                          <p:attrName>style.visibility</p:attrName>
                                        </p:attrNameLst>
                                      </p:cBhvr>
                                      <p:to>
                                        <p:strVal val="visible"/>
                                      </p:to>
                                    </p:set>
                                    <p:animEffect transition="in" filter="fade">
                                      <p:cBhvr>
                                        <p:cTn id="38" dur="500"/>
                                        <p:tgtEl>
                                          <p:spTgt spid="32">
                                            <p:txEl>
                                              <p:pRg st="2" end="2"/>
                                            </p:txEl>
                                          </p:spTgt>
                                        </p:tgtEl>
                                      </p:cBhvr>
                                    </p:animEffect>
                                  </p:childTnLst>
                                </p:cTn>
                              </p:par>
                              <p:par>
                                <p:cTn id="39" presetID="10" presetClass="exit" presetSubtype="0" fill="hold" nodeType="withEffect">
                                  <p:stCondLst>
                                    <p:cond delay="0"/>
                                  </p:stCondLst>
                                  <p:childTnLst>
                                    <p:animEffect transition="out" filter="fade">
                                      <p:cBhvr>
                                        <p:cTn id="40" dur="500"/>
                                        <p:tgtEl>
                                          <p:spTgt spid="42"/>
                                        </p:tgtEl>
                                      </p:cBhvr>
                                    </p:animEffect>
                                    <p:set>
                                      <p:cBhvr>
                                        <p:cTn id="41" dur="1" fill="hold">
                                          <p:stCondLst>
                                            <p:cond delay="499"/>
                                          </p:stCondLst>
                                        </p:cTn>
                                        <p:tgtEl>
                                          <p:spTgt spid="42"/>
                                        </p:tgtEl>
                                        <p:attrNameLst>
                                          <p:attrName>style.visibility</p:attrName>
                                        </p:attrNameLst>
                                      </p:cBhvr>
                                      <p:to>
                                        <p:strVal val="hidden"/>
                                      </p:to>
                                    </p:se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par>
                          <p:cTn id="46" fill="hold">
                            <p:stCondLst>
                              <p:cond delay="1000"/>
                            </p:stCondLst>
                            <p:childTnLst>
                              <p:par>
                                <p:cTn id="47" presetID="10" presetClass="entr" presetSubtype="0" fill="hold" nodeType="after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xit" presetSubtype="0" fill="hold" nodeType="withEffect">
                                  <p:stCondLst>
                                    <p:cond delay="0"/>
                                  </p:stCondLst>
                                  <p:childTnLst>
                                    <p:animEffect transition="out" filter="fade">
                                      <p:cBhvr>
                                        <p:cTn id="56" dur="500"/>
                                        <p:tgtEl>
                                          <p:spTgt spid="45"/>
                                        </p:tgtEl>
                                      </p:cBhvr>
                                    </p:animEffect>
                                    <p:set>
                                      <p:cBhvr>
                                        <p:cTn id="57" dur="1" fill="hold">
                                          <p:stCondLst>
                                            <p:cond delay="499"/>
                                          </p:stCondLst>
                                        </p:cTn>
                                        <p:tgtEl>
                                          <p:spTgt spid="45"/>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82"/>
                                        </p:tgtEl>
                                      </p:cBhvr>
                                    </p:animEffect>
                                    <p:set>
                                      <p:cBhvr>
                                        <p:cTn id="60" dur="1" fill="hold">
                                          <p:stCondLst>
                                            <p:cond delay="499"/>
                                          </p:stCondLst>
                                        </p:cTn>
                                        <p:tgtEl>
                                          <p:spTgt spid="8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2">
                                            <p:txEl>
                                              <p:pRg st="4" end="4"/>
                                            </p:txEl>
                                          </p:spTgt>
                                        </p:tgtEl>
                                        <p:attrNameLst>
                                          <p:attrName>style.visibility</p:attrName>
                                        </p:attrNameLst>
                                      </p:cBhvr>
                                      <p:to>
                                        <p:strVal val="visible"/>
                                      </p:to>
                                    </p:set>
                                    <p:animEffect transition="in" filter="fade">
                                      <p:cBhvr>
                                        <p:cTn id="65" dur="500"/>
                                        <p:tgtEl>
                                          <p:spTgt spid="32">
                                            <p:txEl>
                                              <p:pRg st="4" end="4"/>
                                            </p:txEl>
                                          </p:spTgt>
                                        </p:tgtEl>
                                      </p:cBhvr>
                                    </p:animEffect>
                                  </p:childTnLst>
                                </p:cTn>
                              </p:par>
                              <p:par>
                                <p:cTn id="66" presetID="10" presetClass="exit" presetSubtype="0" fill="hold" nodeType="withEffect">
                                  <p:stCondLst>
                                    <p:cond delay="0"/>
                                  </p:stCondLst>
                                  <p:childTnLst>
                                    <p:animEffect transition="out" filter="fade">
                                      <p:cBhvr>
                                        <p:cTn id="67" dur="500"/>
                                        <p:tgtEl>
                                          <p:spTgt spid="49"/>
                                        </p:tgtEl>
                                      </p:cBhvr>
                                    </p:animEffect>
                                    <p:set>
                                      <p:cBhvr>
                                        <p:cTn id="68" dur="1" fill="hold">
                                          <p:stCondLst>
                                            <p:cond delay="499"/>
                                          </p:stCondLst>
                                        </p:cTn>
                                        <p:tgtEl>
                                          <p:spTgt spid="49"/>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5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64"/>
                                        </p:tgtEl>
                                      </p:cBhvr>
                                    </p:animEffect>
                                    <p:set>
                                      <p:cBhvr>
                                        <p:cTn id="77" dur="1" fill="hold">
                                          <p:stCondLst>
                                            <p:cond delay="499"/>
                                          </p:stCondLst>
                                        </p:cTn>
                                        <p:tgtEl>
                                          <p:spTgt spid="64"/>
                                        </p:tgtEl>
                                        <p:attrNameLst>
                                          <p:attrName>style.visibility</p:attrName>
                                        </p:attrNameLst>
                                      </p:cBhvr>
                                      <p:to>
                                        <p:strVal val="hidden"/>
                                      </p:to>
                                    </p:set>
                                  </p:childTnLst>
                                </p:cTn>
                              </p:par>
                            </p:childTnLst>
                          </p:cTn>
                        </p:par>
                        <p:par>
                          <p:cTn id="78" fill="hold">
                            <p:stCondLst>
                              <p:cond delay="500"/>
                            </p:stCondLst>
                            <p:childTnLst>
                              <p:par>
                                <p:cTn id="79" presetID="10" presetClass="exit" presetSubtype="0" fill="hold" grpId="1" nodeType="afterEffect">
                                  <p:stCondLst>
                                    <p:cond delay="0"/>
                                  </p:stCondLst>
                                  <p:childTnLst>
                                    <p:animEffect transition="out" filter="fade">
                                      <p:cBhvr>
                                        <p:cTn id="80" dur="500"/>
                                        <p:tgtEl>
                                          <p:spTgt spid="38"/>
                                        </p:tgtEl>
                                      </p:cBhvr>
                                    </p:animEffect>
                                    <p:set>
                                      <p:cBhvr>
                                        <p:cTn id="81" dur="1" fill="hold">
                                          <p:stCondLst>
                                            <p:cond delay="499"/>
                                          </p:stCondLst>
                                        </p:cTn>
                                        <p:tgtEl>
                                          <p:spTgt spid="38"/>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childTnLst>
                          </p:cTn>
                        </p:par>
                        <p:par>
                          <p:cTn id="85" fill="hold">
                            <p:stCondLst>
                              <p:cond delay="1000"/>
                            </p:stCondLst>
                            <p:childTnLst>
                              <p:par>
                                <p:cTn id="86" presetID="10" presetClass="exit" presetSubtype="0" fill="hold" nodeType="afterEffect">
                                  <p:stCondLst>
                                    <p:cond delay="0"/>
                                  </p:stCondLst>
                                  <p:childTnLst>
                                    <p:animEffect transition="out" filter="fade">
                                      <p:cBhvr>
                                        <p:cTn id="87" dur="500"/>
                                        <p:tgtEl>
                                          <p:spTgt spid="50"/>
                                        </p:tgtEl>
                                      </p:cBhvr>
                                    </p:animEffect>
                                    <p:set>
                                      <p:cBhvr>
                                        <p:cTn id="88"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E17A-F7C9-D5C8-E1F2-40B1AE4B1D70}"/>
              </a:ext>
            </a:extLst>
          </p:cNvPr>
          <p:cNvSpPr>
            <a:spLocks noGrp="1"/>
          </p:cNvSpPr>
          <p:nvPr>
            <p:ph type="title"/>
          </p:nvPr>
        </p:nvSpPr>
        <p:spPr/>
        <p:txBody>
          <a:bodyPr/>
          <a:lstStyle/>
          <a:p>
            <a:r>
              <a:rPr lang="en-US" dirty="0"/>
              <a:t>Handle leaks (oversimplified)</a:t>
            </a:r>
          </a:p>
        </p:txBody>
      </p:sp>
      <p:sp>
        <p:nvSpPr>
          <p:cNvPr id="4" name="OS">
            <a:extLst>
              <a:ext uri="{FF2B5EF4-FFF2-40B4-BE49-F238E27FC236}">
                <a16:creationId xmlns:a16="http://schemas.microsoft.com/office/drawing/2014/main" id="{B2C87565-8B51-21D7-C3B1-429A1CC39CA6}"/>
              </a:ext>
            </a:extLst>
          </p:cNvPr>
          <p:cNvSpPr/>
          <p:nvPr/>
        </p:nvSpPr>
        <p:spPr>
          <a:xfrm>
            <a:off x="362857" y="1411834"/>
            <a:ext cx="11480800" cy="508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rtlCol="0" anchor="t" anchorCtr="0"/>
          <a:lstStyle/>
          <a:p>
            <a:r>
              <a:rPr lang="en-US" dirty="0"/>
              <a:t>User mode</a:t>
            </a:r>
          </a:p>
        </p:txBody>
      </p:sp>
      <p:sp>
        <p:nvSpPr>
          <p:cNvPr id="6" name="Kernel mode">
            <a:extLst>
              <a:ext uri="{FF2B5EF4-FFF2-40B4-BE49-F238E27FC236}">
                <a16:creationId xmlns:a16="http://schemas.microsoft.com/office/drawing/2014/main" id="{B399DBC0-C3DC-61DC-2BAC-4066D7CBE824}"/>
              </a:ext>
            </a:extLst>
          </p:cNvPr>
          <p:cNvSpPr/>
          <p:nvPr/>
        </p:nvSpPr>
        <p:spPr>
          <a:xfrm>
            <a:off x="6190344" y="1411834"/>
            <a:ext cx="5653314" cy="50810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Kernel mode</a:t>
            </a:r>
          </a:p>
        </p:txBody>
      </p:sp>
      <p:sp>
        <p:nvSpPr>
          <p:cNvPr id="7" name="Process">
            <a:extLst>
              <a:ext uri="{FF2B5EF4-FFF2-40B4-BE49-F238E27FC236}">
                <a16:creationId xmlns:a16="http://schemas.microsoft.com/office/drawing/2014/main" id="{5DBCAFAA-E5FE-7318-9953-BB26133F7856}"/>
              </a:ext>
            </a:extLst>
          </p:cNvPr>
          <p:cNvSpPr/>
          <p:nvPr/>
        </p:nvSpPr>
        <p:spPr>
          <a:xfrm>
            <a:off x="783775" y="23241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rocess">
            <a:extLst>
              <a:ext uri="{FF2B5EF4-FFF2-40B4-BE49-F238E27FC236}">
                <a16:creationId xmlns:a16="http://schemas.microsoft.com/office/drawing/2014/main" id="{AA50142F-0FEA-8E57-9FA9-0E232285FC3C}"/>
              </a:ext>
            </a:extLst>
          </p:cNvPr>
          <p:cNvSpPr/>
          <p:nvPr/>
        </p:nvSpPr>
        <p:spPr>
          <a:xfrm>
            <a:off x="936175" y="24765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rocess">
            <a:extLst>
              <a:ext uri="{FF2B5EF4-FFF2-40B4-BE49-F238E27FC236}">
                <a16:creationId xmlns:a16="http://schemas.microsoft.com/office/drawing/2014/main" id="{645254C1-795C-DCCF-0940-DABA64231A3A}"/>
              </a:ext>
            </a:extLst>
          </p:cNvPr>
          <p:cNvSpPr/>
          <p:nvPr/>
        </p:nvSpPr>
        <p:spPr>
          <a:xfrm>
            <a:off x="1088575" y="26289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rocess">
            <a:extLst>
              <a:ext uri="{FF2B5EF4-FFF2-40B4-BE49-F238E27FC236}">
                <a16:creationId xmlns:a16="http://schemas.microsoft.com/office/drawing/2014/main" id="{52519455-8BD6-9615-76AC-6FFB702AABFE}"/>
              </a:ext>
            </a:extLst>
          </p:cNvPr>
          <p:cNvSpPr/>
          <p:nvPr/>
        </p:nvSpPr>
        <p:spPr>
          <a:xfrm>
            <a:off x="1240975" y="27813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bg1"/>
                </a:solidFill>
              </a:rPr>
              <a:t> DifferentApp.exe</a:t>
            </a:r>
          </a:p>
        </p:txBody>
      </p:sp>
      <p:sp>
        <p:nvSpPr>
          <p:cNvPr id="11" name="Process sampleapp.exe">
            <a:extLst>
              <a:ext uri="{FF2B5EF4-FFF2-40B4-BE49-F238E27FC236}">
                <a16:creationId xmlns:a16="http://schemas.microsoft.com/office/drawing/2014/main" id="{67CD77A0-8521-904C-5B38-ECAE1B4D78E4}"/>
              </a:ext>
            </a:extLst>
          </p:cNvPr>
          <p:cNvSpPr/>
          <p:nvPr/>
        </p:nvSpPr>
        <p:spPr>
          <a:xfrm>
            <a:off x="1393375" y="2933711"/>
            <a:ext cx="4226113" cy="2682289"/>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bg1"/>
                </a:solidFill>
              </a:rPr>
              <a:t>SampleApp.exe</a:t>
            </a:r>
          </a:p>
        </p:txBody>
      </p:sp>
      <p:sp>
        <p:nvSpPr>
          <p:cNvPr id="12" name="Processes label">
            <a:extLst>
              <a:ext uri="{FF2B5EF4-FFF2-40B4-BE49-F238E27FC236}">
                <a16:creationId xmlns:a16="http://schemas.microsoft.com/office/drawing/2014/main" id="{A6C30DEF-D4C1-A16D-AE73-39EDF19E9A59}"/>
              </a:ext>
            </a:extLst>
          </p:cNvPr>
          <p:cNvSpPr txBox="1"/>
          <p:nvPr/>
        </p:nvSpPr>
        <p:spPr>
          <a:xfrm>
            <a:off x="838200" y="1980000"/>
            <a:ext cx="1876200" cy="369332"/>
          </a:xfrm>
          <a:prstGeom prst="rect">
            <a:avLst/>
          </a:prstGeom>
          <a:noFill/>
        </p:spPr>
        <p:txBody>
          <a:bodyPr wrap="square" rtlCol="0">
            <a:spAutoFit/>
          </a:bodyPr>
          <a:lstStyle/>
          <a:p>
            <a:r>
              <a:rPr lang="en-US" dirty="0"/>
              <a:t>Processes…</a:t>
            </a:r>
          </a:p>
        </p:txBody>
      </p:sp>
      <p:pic>
        <p:nvPicPr>
          <p:cNvPr id="22" name="disk" descr="Database with solid fill">
            <a:extLst>
              <a:ext uri="{FF2B5EF4-FFF2-40B4-BE49-F238E27FC236}">
                <a16:creationId xmlns:a16="http://schemas.microsoft.com/office/drawing/2014/main" id="{02CE3BE8-520D-891A-2ACD-67AC580EFD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76340" y="5439421"/>
            <a:ext cx="914400" cy="914400"/>
          </a:xfrm>
          <a:prstGeom prst="rect">
            <a:avLst/>
          </a:prstGeom>
        </p:spPr>
      </p:pic>
      <p:sp>
        <p:nvSpPr>
          <p:cNvPr id="59" name="I/O Manager">
            <a:extLst>
              <a:ext uri="{FF2B5EF4-FFF2-40B4-BE49-F238E27FC236}">
                <a16:creationId xmlns:a16="http://schemas.microsoft.com/office/drawing/2014/main" id="{CDF2582B-6C39-D7CC-ABC5-4F6D9AAF4587}"/>
              </a:ext>
            </a:extLst>
          </p:cNvPr>
          <p:cNvSpPr/>
          <p:nvPr/>
        </p:nvSpPr>
        <p:spPr>
          <a:xfrm>
            <a:off x="7160140" y="4086249"/>
            <a:ext cx="2957204" cy="1381498"/>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t>I/O Manager</a:t>
            </a:r>
          </a:p>
        </p:txBody>
      </p:sp>
      <p:sp>
        <p:nvSpPr>
          <p:cNvPr id="53" name="process object">
            <a:extLst>
              <a:ext uri="{FF2B5EF4-FFF2-40B4-BE49-F238E27FC236}">
                <a16:creationId xmlns:a16="http://schemas.microsoft.com/office/drawing/2014/main" id="{C0736EEE-8E34-A5A8-E831-8F77CAA69317}"/>
              </a:ext>
            </a:extLst>
          </p:cNvPr>
          <p:cNvSpPr/>
          <p:nvPr/>
        </p:nvSpPr>
        <p:spPr>
          <a:xfrm>
            <a:off x="7980199" y="1613545"/>
            <a:ext cx="2412353" cy="1893098"/>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u="sng" dirty="0" err="1">
                <a:solidFill>
                  <a:schemeClr val="bg1"/>
                </a:solidFill>
              </a:rPr>
              <a:t>SampleApp</a:t>
            </a:r>
            <a:r>
              <a:rPr lang="en-US" sz="1600" u="sng" dirty="0">
                <a:solidFill>
                  <a:schemeClr val="bg1"/>
                </a:solidFill>
              </a:rPr>
              <a:t> process object</a:t>
            </a:r>
          </a:p>
          <a:p>
            <a:r>
              <a:rPr lang="en-US" sz="1600" dirty="0">
                <a:solidFill>
                  <a:schemeClr val="bg1"/>
                </a:solidFill>
              </a:rPr>
              <a:t>Handle table</a:t>
            </a:r>
          </a:p>
        </p:txBody>
      </p:sp>
      <p:graphicFrame>
        <p:nvGraphicFramePr>
          <p:cNvPr id="57" name="handle table">
            <a:extLst>
              <a:ext uri="{FF2B5EF4-FFF2-40B4-BE49-F238E27FC236}">
                <a16:creationId xmlns:a16="http://schemas.microsoft.com/office/drawing/2014/main" id="{D342C502-7DAE-F523-6D2B-0D96965BA11C}"/>
              </a:ext>
            </a:extLst>
          </p:cNvPr>
          <p:cNvGraphicFramePr>
            <a:graphicFrameLocks noGrp="1"/>
          </p:cNvGraphicFramePr>
          <p:nvPr>
            <p:extLst>
              <p:ext uri="{D42A27DB-BD31-4B8C-83A1-F6EECF244321}">
                <p14:modId xmlns:p14="http://schemas.microsoft.com/office/powerpoint/2010/main" val="1264817115"/>
              </p:ext>
            </p:extLst>
          </p:nvPr>
        </p:nvGraphicFramePr>
        <p:xfrm>
          <a:off x="8064452" y="2142337"/>
          <a:ext cx="1405656" cy="1260335"/>
        </p:xfrm>
        <a:graphic>
          <a:graphicData uri="http://schemas.openxmlformats.org/drawingml/2006/table">
            <a:tbl>
              <a:tblPr bandRow="1">
                <a:tableStyleId>{0505E3EF-67EA-436B-97B2-0124C06EBD24}</a:tableStyleId>
              </a:tblPr>
              <a:tblGrid>
                <a:gridCol w="702828">
                  <a:extLst>
                    <a:ext uri="{9D8B030D-6E8A-4147-A177-3AD203B41FA5}">
                      <a16:colId xmlns:a16="http://schemas.microsoft.com/office/drawing/2014/main" val="1352935178"/>
                    </a:ext>
                  </a:extLst>
                </a:gridCol>
                <a:gridCol w="702828">
                  <a:extLst>
                    <a:ext uri="{9D8B030D-6E8A-4147-A177-3AD203B41FA5}">
                      <a16:colId xmlns:a16="http://schemas.microsoft.com/office/drawing/2014/main" val="153064069"/>
                    </a:ext>
                  </a:extLst>
                </a:gridCol>
              </a:tblGrid>
              <a:tr h="252067">
                <a:tc>
                  <a:txBody>
                    <a:bodyPr/>
                    <a:lstStyle/>
                    <a:p>
                      <a:r>
                        <a:rPr lang="en-US" sz="1000" dirty="0"/>
                        <a:t>0004</a:t>
                      </a:r>
                    </a:p>
                  </a:txBody>
                  <a:tcPr/>
                </a:tc>
                <a:tc>
                  <a:txBody>
                    <a:bodyPr/>
                    <a:lstStyle/>
                    <a:p>
                      <a:endParaRPr lang="en-US" sz="1000"/>
                    </a:p>
                  </a:txBody>
                  <a:tcPr/>
                </a:tc>
                <a:extLst>
                  <a:ext uri="{0D108BD9-81ED-4DB2-BD59-A6C34878D82A}">
                    <a16:rowId xmlns:a16="http://schemas.microsoft.com/office/drawing/2014/main" val="3224779548"/>
                  </a:ext>
                </a:extLst>
              </a:tr>
              <a:tr h="252067">
                <a:tc>
                  <a:txBody>
                    <a:bodyPr/>
                    <a:lstStyle/>
                    <a:p>
                      <a:r>
                        <a:rPr lang="en-US" sz="1000" dirty="0"/>
                        <a:t>0008</a:t>
                      </a:r>
                    </a:p>
                  </a:txBody>
                  <a:tcPr/>
                </a:tc>
                <a:tc>
                  <a:txBody>
                    <a:bodyPr/>
                    <a:lstStyle/>
                    <a:p>
                      <a:endParaRPr lang="en-US" sz="1000" dirty="0"/>
                    </a:p>
                  </a:txBody>
                  <a:tcPr/>
                </a:tc>
                <a:extLst>
                  <a:ext uri="{0D108BD9-81ED-4DB2-BD59-A6C34878D82A}">
                    <a16:rowId xmlns:a16="http://schemas.microsoft.com/office/drawing/2014/main" val="2125256985"/>
                  </a:ext>
                </a:extLst>
              </a:tr>
              <a:tr h="252067">
                <a:tc>
                  <a:txBody>
                    <a:bodyPr/>
                    <a:lstStyle/>
                    <a:p>
                      <a:r>
                        <a:rPr lang="en-US" sz="1000" dirty="0"/>
                        <a:t>000C</a:t>
                      </a:r>
                    </a:p>
                  </a:txBody>
                  <a:tcPr/>
                </a:tc>
                <a:tc>
                  <a:txBody>
                    <a:bodyPr/>
                    <a:lstStyle/>
                    <a:p>
                      <a:endParaRPr lang="en-US" sz="1000" dirty="0"/>
                    </a:p>
                  </a:txBody>
                  <a:tcPr/>
                </a:tc>
                <a:extLst>
                  <a:ext uri="{0D108BD9-81ED-4DB2-BD59-A6C34878D82A}">
                    <a16:rowId xmlns:a16="http://schemas.microsoft.com/office/drawing/2014/main" val="400301763"/>
                  </a:ext>
                </a:extLst>
              </a:tr>
              <a:tr h="252067">
                <a:tc>
                  <a:txBody>
                    <a:bodyPr/>
                    <a:lstStyle/>
                    <a:p>
                      <a:r>
                        <a:rPr lang="en-US" sz="1000" dirty="0"/>
                        <a:t>0010</a:t>
                      </a:r>
                    </a:p>
                  </a:txBody>
                  <a:tcPr/>
                </a:tc>
                <a:tc>
                  <a:txBody>
                    <a:bodyPr/>
                    <a:lstStyle/>
                    <a:p>
                      <a:endParaRPr lang="en-US" sz="1000" dirty="0"/>
                    </a:p>
                  </a:txBody>
                  <a:tcPr/>
                </a:tc>
                <a:extLst>
                  <a:ext uri="{0D108BD9-81ED-4DB2-BD59-A6C34878D82A}">
                    <a16:rowId xmlns:a16="http://schemas.microsoft.com/office/drawing/2014/main" val="4160968230"/>
                  </a:ext>
                </a:extLst>
              </a:tr>
              <a:tr h="252067">
                <a:tc>
                  <a:txBody>
                    <a:bodyPr/>
                    <a:lstStyle/>
                    <a:p>
                      <a:r>
                        <a:rPr lang="en-US" sz="1000" dirty="0"/>
                        <a:t>0014</a:t>
                      </a:r>
                    </a:p>
                  </a:txBody>
                  <a:tcPr/>
                </a:tc>
                <a:tc>
                  <a:txBody>
                    <a:bodyPr/>
                    <a:lstStyle/>
                    <a:p>
                      <a:endParaRPr lang="en-US" sz="1000" dirty="0"/>
                    </a:p>
                  </a:txBody>
                  <a:tcPr/>
                </a:tc>
                <a:extLst>
                  <a:ext uri="{0D108BD9-81ED-4DB2-BD59-A6C34878D82A}">
                    <a16:rowId xmlns:a16="http://schemas.microsoft.com/office/drawing/2014/main" val="2356727082"/>
                  </a:ext>
                </a:extLst>
              </a:tr>
            </a:tbl>
          </a:graphicData>
        </a:graphic>
      </p:graphicFrame>
      <p:sp>
        <p:nvSpPr>
          <p:cNvPr id="32" name="sampleapp code 1">
            <a:extLst>
              <a:ext uri="{FF2B5EF4-FFF2-40B4-BE49-F238E27FC236}">
                <a16:creationId xmlns:a16="http://schemas.microsoft.com/office/drawing/2014/main" id="{A7609AF9-7B09-5C72-C9DA-227ABF6AD0FC}"/>
              </a:ext>
            </a:extLst>
          </p:cNvPr>
          <p:cNvSpPr txBox="1"/>
          <p:nvPr/>
        </p:nvSpPr>
        <p:spPr>
          <a:xfrm>
            <a:off x="1481627" y="3429000"/>
            <a:ext cx="3934661" cy="1169551"/>
          </a:xfrm>
          <a:prstGeom prst="rect">
            <a:avLst/>
          </a:prstGeom>
          <a:noFill/>
        </p:spPr>
        <p:txBody>
          <a:bodyPr wrap="square" rtlCol="0">
            <a:spAutoFit/>
          </a:bodyPr>
          <a:lstStyle/>
          <a:p>
            <a:r>
              <a:rPr lang="en-US" sz="1400" dirty="0">
                <a:solidFill>
                  <a:schemeClr val="bg1"/>
                </a:solidFill>
                <a:latin typeface="Lucida Console" panose="020B0609040504020204" pitchFamily="49" charset="0"/>
              </a:rPr>
              <a:t>h = </a:t>
            </a:r>
            <a:r>
              <a:rPr lang="en-US" sz="1400" dirty="0" err="1">
                <a:solidFill>
                  <a:schemeClr val="bg1"/>
                </a:solidFill>
                <a:latin typeface="Lucida Console" panose="020B0609040504020204" pitchFamily="49" charset="0"/>
              </a:rPr>
              <a:t>OpenExistingFile</a:t>
            </a:r>
            <a:r>
              <a:rPr lang="en-US" sz="1400" dirty="0">
                <a:solidFill>
                  <a:schemeClr val="bg1"/>
                </a:solidFill>
                <a:latin typeface="Lucida Console" panose="020B0609040504020204" pitchFamily="49" charset="0"/>
              </a:rPr>
              <a:t>(C:\file.txt)</a:t>
            </a:r>
          </a:p>
          <a:p>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data = </a:t>
            </a:r>
            <a:r>
              <a:rPr lang="en-US" sz="1400" dirty="0" err="1">
                <a:solidFill>
                  <a:schemeClr val="bg1"/>
                </a:solidFill>
                <a:latin typeface="Lucida Console" panose="020B0609040504020204" pitchFamily="49" charset="0"/>
              </a:rPr>
              <a:t>ReadFile</a:t>
            </a:r>
            <a:r>
              <a:rPr lang="en-US" sz="1400" dirty="0">
                <a:solidFill>
                  <a:schemeClr val="bg1"/>
                </a:solidFill>
                <a:latin typeface="Lucida Console" panose="020B0609040504020204" pitchFamily="49" charset="0"/>
              </a:rPr>
              <a:t>(h)</a:t>
            </a:r>
          </a:p>
          <a:p>
            <a:endParaRPr lang="en-US" sz="1400" dirty="0">
              <a:solidFill>
                <a:schemeClr val="bg1"/>
              </a:solidFill>
              <a:latin typeface="Lucida Console" panose="020B0609040504020204" pitchFamily="49" charset="0"/>
            </a:endParaRPr>
          </a:p>
          <a:p>
            <a:r>
              <a:rPr lang="en-US" sz="1400" dirty="0">
                <a:solidFill>
                  <a:schemeClr val="bg1"/>
                </a:solidFill>
                <a:latin typeface="Lucida Console" panose="020B0609040504020204" pitchFamily="49" charset="0"/>
              </a:rPr>
              <a:t>h = </a:t>
            </a:r>
            <a:r>
              <a:rPr lang="en-US" sz="1400" dirty="0" err="1">
                <a:solidFill>
                  <a:schemeClr val="bg1"/>
                </a:solidFill>
                <a:latin typeface="Lucida Console" panose="020B0609040504020204" pitchFamily="49" charset="0"/>
              </a:rPr>
              <a:t>OpenExistingFile</a:t>
            </a:r>
            <a:r>
              <a:rPr lang="en-US" sz="1400" dirty="0">
                <a:solidFill>
                  <a:schemeClr val="bg1"/>
                </a:solidFill>
                <a:latin typeface="Lucida Console" panose="020B0609040504020204" pitchFamily="49" charset="0"/>
              </a:rPr>
              <a:t>(C:\file2.txt)</a:t>
            </a:r>
          </a:p>
        </p:txBody>
      </p:sp>
      <p:sp>
        <p:nvSpPr>
          <p:cNvPr id="38" name="file obj 1">
            <a:extLst>
              <a:ext uri="{FF2B5EF4-FFF2-40B4-BE49-F238E27FC236}">
                <a16:creationId xmlns:a16="http://schemas.microsoft.com/office/drawing/2014/main" id="{48C5F9A3-A75A-DEAB-EFC9-EA243792083D}"/>
              </a:ext>
            </a:extLst>
          </p:cNvPr>
          <p:cNvSpPr/>
          <p:nvPr/>
        </p:nvSpPr>
        <p:spPr>
          <a:xfrm flipH="1">
            <a:off x="9149529" y="4181773"/>
            <a:ext cx="898209" cy="743158"/>
          </a:xfrm>
          <a:prstGeom prst="hexagon">
            <a:avLst/>
          </a:prstGeom>
          <a:solidFill>
            <a:schemeClr val="accent6">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obj.</a:t>
            </a:r>
          </a:p>
        </p:txBody>
      </p:sp>
      <p:cxnSp>
        <p:nvCxnSpPr>
          <p:cNvPr id="36" name="I/O mgr to disk arrow 1">
            <a:extLst>
              <a:ext uri="{FF2B5EF4-FFF2-40B4-BE49-F238E27FC236}">
                <a16:creationId xmlns:a16="http://schemas.microsoft.com/office/drawing/2014/main" id="{E8353B9E-A6F4-F51A-A66E-E471801B3C1F}"/>
              </a:ext>
            </a:extLst>
          </p:cNvPr>
          <p:cNvCxnSpPr>
            <a:cxnSpLocks/>
          </p:cNvCxnSpPr>
          <p:nvPr/>
        </p:nvCxnSpPr>
        <p:spPr>
          <a:xfrm>
            <a:off x="9835200" y="4788000"/>
            <a:ext cx="1136432" cy="954432"/>
          </a:xfrm>
          <a:prstGeom prst="straightConnector1">
            <a:avLst/>
          </a:prstGeom>
          <a:ln w="539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openfile 2">
            <a:extLst>
              <a:ext uri="{FF2B5EF4-FFF2-40B4-BE49-F238E27FC236}">
                <a16:creationId xmlns:a16="http://schemas.microsoft.com/office/drawing/2014/main" id="{ED16AA96-4544-329B-DDCA-702DCE1C0A33}"/>
              </a:ext>
            </a:extLst>
          </p:cNvPr>
          <p:cNvCxnSpPr>
            <a:cxnSpLocks/>
          </p:cNvCxnSpPr>
          <p:nvPr/>
        </p:nvCxnSpPr>
        <p:spPr>
          <a:xfrm>
            <a:off x="5203198" y="4485600"/>
            <a:ext cx="1916018" cy="207195"/>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openfile result left">
            <a:extLst>
              <a:ext uri="{FF2B5EF4-FFF2-40B4-BE49-F238E27FC236}">
                <a16:creationId xmlns:a16="http://schemas.microsoft.com/office/drawing/2014/main" id="{69166C28-73F1-2A31-53A7-24C8ACD6DA57}"/>
              </a:ext>
            </a:extLst>
          </p:cNvPr>
          <p:cNvCxnSpPr>
            <a:cxnSpLocks/>
          </p:cNvCxnSpPr>
          <p:nvPr/>
        </p:nvCxnSpPr>
        <p:spPr>
          <a:xfrm flipV="1">
            <a:off x="1711757" y="2535600"/>
            <a:ext cx="6422745" cy="1816944"/>
          </a:xfrm>
          <a:prstGeom prst="straightConnector1">
            <a:avLst/>
          </a:prstGeom>
          <a:ln w="53975">
            <a:solidFill>
              <a:schemeClr val="accent6">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handletable arrow right">
            <a:extLst>
              <a:ext uri="{FF2B5EF4-FFF2-40B4-BE49-F238E27FC236}">
                <a16:creationId xmlns:a16="http://schemas.microsoft.com/office/drawing/2014/main" id="{379801C4-74B1-1B4E-E756-303544328202}"/>
              </a:ext>
            </a:extLst>
          </p:cNvPr>
          <p:cNvCxnSpPr>
            <a:cxnSpLocks/>
          </p:cNvCxnSpPr>
          <p:nvPr/>
        </p:nvCxnSpPr>
        <p:spPr>
          <a:xfrm>
            <a:off x="9208800" y="2253600"/>
            <a:ext cx="124663" cy="2152800"/>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file obj 2">
            <a:extLst>
              <a:ext uri="{FF2B5EF4-FFF2-40B4-BE49-F238E27FC236}">
                <a16:creationId xmlns:a16="http://schemas.microsoft.com/office/drawing/2014/main" id="{CE3AD907-CD84-D64B-7FC6-5612325E5DC7}"/>
              </a:ext>
            </a:extLst>
          </p:cNvPr>
          <p:cNvSpPr/>
          <p:nvPr/>
        </p:nvSpPr>
        <p:spPr>
          <a:xfrm flipH="1">
            <a:off x="8790729" y="4463773"/>
            <a:ext cx="898209" cy="743158"/>
          </a:xfrm>
          <a:prstGeom prst="hexagon">
            <a:avLst/>
          </a:prstGeom>
          <a:solidFill>
            <a:schemeClr val="accent6">
              <a:lumMod val="75000"/>
            </a:schemeClr>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obj.</a:t>
            </a:r>
          </a:p>
        </p:txBody>
      </p:sp>
      <p:cxnSp>
        <p:nvCxnSpPr>
          <p:cNvPr id="19" name="I/O mgr to disk arrow 2">
            <a:extLst>
              <a:ext uri="{FF2B5EF4-FFF2-40B4-BE49-F238E27FC236}">
                <a16:creationId xmlns:a16="http://schemas.microsoft.com/office/drawing/2014/main" id="{94AFD257-8268-C936-7686-C8044EF1D6C9}"/>
              </a:ext>
            </a:extLst>
          </p:cNvPr>
          <p:cNvCxnSpPr>
            <a:cxnSpLocks/>
          </p:cNvCxnSpPr>
          <p:nvPr/>
        </p:nvCxnSpPr>
        <p:spPr>
          <a:xfrm>
            <a:off x="9476400" y="5070000"/>
            <a:ext cx="1474625" cy="672432"/>
          </a:xfrm>
          <a:prstGeom prst="straightConnector1">
            <a:avLst/>
          </a:prstGeom>
          <a:ln w="539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handletable arrow right 2">
            <a:extLst>
              <a:ext uri="{FF2B5EF4-FFF2-40B4-BE49-F238E27FC236}">
                <a16:creationId xmlns:a16="http://schemas.microsoft.com/office/drawing/2014/main" id="{8FE5C41F-E096-914E-387B-EBC5DDC81A7B}"/>
              </a:ext>
            </a:extLst>
          </p:cNvPr>
          <p:cNvCxnSpPr>
            <a:cxnSpLocks/>
          </p:cNvCxnSpPr>
          <p:nvPr/>
        </p:nvCxnSpPr>
        <p:spPr>
          <a:xfrm>
            <a:off x="8850000" y="2535600"/>
            <a:ext cx="124663" cy="2152800"/>
          </a:xfrm>
          <a:prstGeom prst="straightConnector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13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animEffect transition="in" filter="fade">
                                      <p:cBhvr>
                                        <p:cTn id="7" dur="500"/>
                                        <p:tgtEl>
                                          <p:spTgt spid="3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xEl>
                                              <p:pRg st="2" end="2"/>
                                            </p:txEl>
                                          </p:spTgt>
                                        </p:tgtEl>
                                        <p:attrNameLst>
                                          <p:attrName>style.visibility</p:attrName>
                                        </p:attrNameLst>
                                      </p:cBhvr>
                                      <p:to>
                                        <p:strVal val="visible"/>
                                      </p:to>
                                    </p:set>
                                    <p:animEffect transition="in" filter="fade">
                                      <p:cBhvr>
                                        <p:cTn id="19" dur="500"/>
                                        <p:tgtEl>
                                          <p:spTgt spid="3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2">
                                            <p:txEl>
                                              <p:pRg st="4" end="4"/>
                                            </p:txEl>
                                          </p:spTgt>
                                        </p:tgtEl>
                                        <p:attrNameLst>
                                          <p:attrName>style.visibility</p:attrName>
                                        </p:attrNameLst>
                                      </p:cBhvr>
                                      <p:to>
                                        <p:strVal val="visible"/>
                                      </p:to>
                                    </p:set>
                                    <p:animEffect transition="in" filter="fade">
                                      <p:cBhvr>
                                        <p:cTn id="24" dur="500"/>
                                        <p:tgtEl>
                                          <p:spTgt spid="32">
                                            <p:txEl>
                                              <p:pRg st="4" end="4"/>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500"/>
                                        <p:tgtEl>
                                          <p:spTgt spid="50"/>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par>
                          <p:cTn id="45" fill="hold">
                            <p:stCondLst>
                              <p:cond delay="3000"/>
                            </p:stCondLst>
                            <p:childTnLst>
                              <p:par>
                                <p:cTn id="46" presetID="10" presetClass="exit" presetSubtype="0" fill="hold" nodeType="afterEffect">
                                  <p:stCondLst>
                                    <p:cond delay="500"/>
                                  </p:stCondLst>
                                  <p:childTnLst>
                                    <p:animEffect transition="out" filter="fade">
                                      <p:cBhvr>
                                        <p:cTn id="47" dur="500"/>
                                        <p:tgtEl>
                                          <p:spTgt spid="50"/>
                                        </p:tgtEl>
                                      </p:cBhvr>
                                    </p:animEffect>
                                    <p:set>
                                      <p:cBhvr>
                                        <p:cTn id="48" dur="1" fill="hold">
                                          <p:stCondLst>
                                            <p:cond delay="499"/>
                                          </p:stCondLst>
                                        </p:cTn>
                                        <p:tgtEl>
                                          <p:spTgt spid="50"/>
                                        </p:tgtEl>
                                        <p:attrNameLst>
                                          <p:attrName>style.visibility</p:attrName>
                                        </p:attrNameLst>
                                      </p:cBhvr>
                                      <p:to>
                                        <p:strVal val="hidden"/>
                                      </p:to>
                                    </p:set>
                                  </p:childTnLst>
                                </p:cTn>
                              </p:par>
                            </p:childTnLst>
                          </p:cTn>
                        </p:par>
                        <p:par>
                          <p:cTn id="49" fill="hold">
                            <p:stCondLst>
                              <p:cond delay="4000"/>
                            </p:stCondLst>
                            <p:childTnLst>
                              <p:par>
                                <p:cTn id="50" presetID="10" presetClass="exit" presetSubtype="0" fill="hold" nodeType="after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0" nodeType="withEffect">
                                  <p:stCondLst>
                                    <p:cond delay="0"/>
                                  </p:stCondLst>
                                  <p:childTnLst>
                                    <p:animEffect transition="out" filter="fade">
                                      <p:cBhvr>
                                        <p:cTn id="59" dur="500"/>
                                        <p:tgtEl>
                                          <p:spTgt spid="32">
                                            <p:txEl>
                                              <p:pRg st="0" end="0"/>
                                            </p:txEl>
                                          </p:spTgt>
                                        </p:tgtEl>
                                      </p:cBhvr>
                                    </p:animEffect>
                                    <p:set>
                                      <p:cBhvr>
                                        <p:cTn id="60" dur="1" fill="hold">
                                          <p:stCondLst>
                                            <p:cond delay="499"/>
                                          </p:stCondLst>
                                        </p:cTn>
                                        <p:tgtEl>
                                          <p:spTgt spid="32">
                                            <p:txEl>
                                              <p:pRg st="0" end="0"/>
                                            </p:txEl>
                                          </p:spTgt>
                                        </p:tgtEl>
                                        <p:attrNameLst>
                                          <p:attrName>style.visibility</p:attrName>
                                        </p:attrNameLst>
                                      </p:cBhvr>
                                      <p:to>
                                        <p:strVal val="hidden"/>
                                      </p:to>
                                    </p:set>
                                  </p:childTnLst>
                                </p:cTn>
                              </p:par>
                              <p:par>
                                <p:cTn id="61" presetID="10" presetClass="exit" presetSubtype="0" fill="hold" grpId="0" nodeType="withEffect">
                                  <p:stCondLst>
                                    <p:cond delay="0"/>
                                  </p:stCondLst>
                                  <p:childTnLst>
                                    <p:animEffect transition="out" filter="fade">
                                      <p:cBhvr>
                                        <p:cTn id="62" dur="500"/>
                                        <p:tgtEl>
                                          <p:spTgt spid="32">
                                            <p:txEl>
                                              <p:pRg st="2" end="2"/>
                                            </p:txEl>
                                          </p:spTgt>
                                        </p:tgtEl>
                                      </p:cBhvr>
                                    </p:animEffect>
                                    <p:set>
                                      <p:cBhvr>
                                        <p:cTn id="63" dur="1" fill="hold">
                                          <p:stCondLst>
                                            <p:cond delay="499"/>
                                          </p:stCondLst>
                                        </p:cTn>
                                        <p:tgtEl>
                                          <p:spTgt spid="32">
                                            <p:txEl>
                                              <p:pRg st="2" end="2"/>
                                            </p:txEl>
                                          </p:spTgt>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32">
                                            <p:txEl>
                                              <p:pRg st="4" end="4"/>
                                            </p:txEl>
                                          </p:spTgt>
                                        </p:tgtEl>
                                      </p:cBhvr>
                                    </p:animEffect>
                                    <p:set>
                                      <p:cBhvr>
                                        <p:cTn id="66" dur="1" fill="hold">
                                          <p:stCondLst>
                                            <p:cond delay="499"/>
                                          </p:stCondLst>
                                        </p:cTn>
                                        <p:tgtEl>
                                          <p:spTgt spid="32">
                                            <p:txEl>
                                              <p:pRg st="4" end="4"/>
                                            </p:txEl>
                                          </p:spTgt>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4"/>
                                        </p:tgtEl>
                                      </p:cBhvr>
                                    </p:animEffect>
                                    <p:set>
                                      <p:cBhvr>
                                        <p:cTn id="71" dur="1" fill="hold">
                                          <p:stCondLst>
                                            <p:cond delay="499"/>
                                          </p:stCondLst>
                                        </p:cTn>
                                        <p:tgtEl>
                                          <p:spTgt spid="64"/>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0"/>
                                        </p:tgtEl>
                                      </p:cBhvr>
                                    </p:animEffect>
                                    <p:set>
                                      <p:cBhvr>
                                        <p:cTn id="74" dur="1" fill="hold">
                                          <p:stCondLst>
                                            <p:cond delay="499"/>
                                          </p:stCondLst>
                                        </p:cTn>
                                        <p:tgtEl>
                                          <p:spTgt spid="20"/>
                                        </p:tgtEl>
                                        <p:attrNameLst>
                                          <p:attrName>style.visibility</p:attrName>
                                        </p:attrNameLst>
                                      </p:cBhvr>
                                      <p:to>
                                        <p:strVal val="hidden"/>
                                      </p:to>
                                    </p:set>
                                  </p:childTnLst>
                                </p:cTn>
                              </p:par>
                            </p:childTnLst>
                          </p:cTn>
                        </p:par>
                        <p:par>
                          <p:cTn id="75" fill="hold">
                            <p:stCondLst>
                              <p:cond delay="500"/>
                            </p:stCondLst>
                            <p:childTnLst>
                              <p:par>
                                <p:cTn id="76" presetID="10" presetClass="exit" presetSubtype="0" fill="hold" grpId="1" nodeType="afterEffect">
                                  <p:stCondLst>
                                    <p:cond delay="0"/>
                                  </p:stCondLst>
                                  <p:childTnLst>
                                    <p:animEffect transition="out" filter="fade">
                                      <p:cBhvr>
                                        <p:cTn id="77" dur="500"/>
                                        <p:tgtEl>
                                          <p:spTgt spid="38"/>
                                        </p:tgtEl>
                                      </p:cBhvr>
                                    </p:animEffect>
                                    <p:set>
                                      <p:cBhvr>
                                        <p:cTn id="78" dur="1" fill="hold">
                                          <p:stCondLst>
                                            <p:cond delay="499"/>
                                          </p:stCondLst>
                                        </p:cTn>
                                        <p:tgtEl>
                                          <p:spTgt spid="38"/>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8"/>
                                        </p:tgtEl>
                                      </p:cBhvr>
                                    </p:animEffect>
                                    <p:set>
                                      <p:cBhvr>
                                        <p:cTn id="81" dur="1" fill="hold">
                                          <p:stCondLst>
                                            <p:cond delay="499"/>
                                          </p:stCondLst>
                                        </p:cTn>
                                        <p:tgtEl>
                                          <p:spTgt spid="18"/>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6"/>
                                        </p:tgtEl>
                                      </p:cBhvr>
                                    </p:animEffect>
                                    <p:set>
                                      <p:cBhvr>
                                        <p:cTn id="84" dur="1" fill="hold">
                                          <p:stCondLst>
                                            <p:cond delay="499"/>
                                          </p:stCondLst>
                                        </p:cTn>
                                        <p:tgtEl>
                                          <p:spTgt spid="36"/>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9"/>
                                        </p:tgtEl>
                                      </p:cBhvr>
                                    </p:animEffect>
                                    <p:set>
                                      <p:cBhvr>
                                        <p:cTn id="87" dur="1" fill="hold">
                                          <p:stCondLst>
                                            <p:cond delay="499"/>
                                          </p:stCondLst>
                                        </p:cTn>
                                        <p:tgtEl>
                                          <p:spTgt spid="19"/>
                                        </p:tgtEl>
                                        <p:attrNameLst>
                                          <p:attrName>style.visibility</p:attrName>
                                        </p:attrNameLst>
                                      </p:cBhvr>
                                      <p:to>
                                        <p:strVal val="hidden"/>
                                      </p:to>
                                    </p:set>
                                  </p:childTnLst>
                                </p:cTn>
                              </p:par>
                            </p:childTnLst>
                          </p:cTn>
                        </p:par>
                        <p:par>
                          <p:cTn id="88" fill="hold">
                            <p:stCondLst>
                              <p:cond delay="1000"/>
                            </p:stCondLst>
                            <p:childTnLst>
                              <p:par>
                                <p:cTn id="89" presetID="10" presetClass="exit" presetSubtype="0" fill="hold" grpId="0" nodeType="afterEffect">
                                  <p:stCondLst>
                                    <p:cond delay="0"/>
                                  </p:stCondLst>
                                  <p:childTnLst>
                                    <p:animEffect transition="out" filter="fade">
                                      <p:cBhvr>
                                        <p:cTn id="90" dur="500"/>
                                        <p:tgtEl>
                                          <p:spTgt spid="53"/>
                                        </p:tgtEl>
                                      </p:cBhvr>
                                    </p:animEffect>
                                    <p:set>
                                      <p:cBhvr>
                                        <p:cTn id="91" dur="1" fill="hold">
                                          <p:stCondLst>
                                            <p:cond delay="499"/>
                                          </p:stCondLst>
                                        </p:cTn>
                                        <p:tgtEl>
                                          <p:spTgt spid="53"/>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57"/>
                                        </p:tgtEl>
                                      </p:cBhvr>
                                    </p:animEffect>
                                    <p:set>
                                      <p:cBhvr>
                                        <p:cTn id="94" dur="1" fill="hold">
                                          <p:stCondLst>
                                            <p:cond delay="499"/>
                                          </p:stCondLst>
                                        </p:cTn>
                                        <p:tgtEl>
                                          <p:spTgt spid="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3" grpId="0" animBg="1"/>
      <p:bldP spid="32" grpId="0" build="allAtOnce"/>
      <p:bldP spid="38" grpId="0" animBg="1"/>
      <p:bldP spid="38" grpId="1" animBg="1"/>
      <p:bldP spid="18" grpId="0" animBg="1"/>
      <p:bldP spid="1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6B28-F92E-33AE-2985-9ED5323FEF6A}"/>
              </a:ext>
            </a:extLst>
          </p:cNvPr>
          <p:cNvSpPr>
            <a:spLocks noGrp="1"/>
          </p:cNvSpPr>
          <p:nvPr>
            <p:ph type="title"/>
          </p:nvPr>
        </p:nvSpPr>
        <p:spPr/>
        <p:txBody>
          <a:bodyPr/>
          <a:lstStyle/>
          <a:p>
            <a:r>
              <a:rPr lang="en-US" dirty="0"/>
              <a:t>One frequent zombie cause:</a:t>
            </a:r>
          </a:p>
        </p:txBody>
      </p:sp>
      <p:pic>
        <p:nvPicPr>
          <p:cNvPr id="5" name="code">
            <a:extLst>
              <a:ext uri="{FF2B5EF4-FFF2-40B4-BE49-F238E27FC236}">
                <a16:creationId xmlns:a16="http://schemas.microsoft.com/office/drawing/2014/main" id="{B7EB755C-2FBA-8CAB-FE39-6AB6055A201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38200" y="1544396"/>
            <a:ext cx="10812794" cy="4845076"/>
          </a:xfrm>
          <a:prstGeom prst="rect">
            <a:avLst/>
          </a:prstGeom>
        </p:spPr>
      </p:pic>
      <p:sp>
        <p:nvSpPr>
          <p:cNvPr id="6" name="CloseHandle box">
            <a:extLst>
              <a:ext uri="{FF2B5EF4-FFF2-40B4-BE49-F238E27FC236}">
                <a16:creationId xmlns:a16="http://schemas.microsoft.com/office/drawing/2014/main" id="{277D8DB4-CFEE-8818-BDBF-CA5D4ED52325}"/>
              </a:ext>
            </a:extLst>
          </p:cNvPr>
          <p:cNvSpPr/>
          <p:nvPr/>
        </p:nvSpPr>
        <p:spPr>
          <a:xfrm>
            <a:off x="1487978" y="4885487"/>
            <a:ext cx="3516284" cy="106402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arrow to code">
            <a:extLst>
              <a:ext uri="{FF2B5EF4-FFF2-40B4-BE49-F238E27FC236}">
                <a16:creationId xmlns:a16="http://schemas.microsoft.com/office/drawing/2014/main" id="{73154CAB-4B08-02F1-01B1-1800F0D36592}"/>
              </a:ext>
            </a:extLst>
          </p:cNvPr>
          <p:cNvCxnSpPr>
            <a:cxnSpLocks/>
          </p:cNvCxnSpPr>
          <p:nvPr/>
        </p:nvCxnSpPr>
        <p:spPr>
          <a:xfrm flipH="1">
            <a:off x="5087389" y="5417501"/>
            <a:ext cx="1637607"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devs forget">
            <a:extLst>
              <a:ext uri="{FF2B5EF4-FFF2-40B4-BE49-F238E27FC236}">
                <a16:creationId xmlns:a16="http://schemas.microsoft.com/office/drawing/2014/main" id="{807303A6-9E9D-5339-EEE7-C4C146E2763E}"/>
              </a:ext>
            </a:extLst>
          </p:cNvPr>
          <p:cNvSpPr txBox="1"/>
          <p:nvPr/>
        </p:nvSpPr>
        <p:spPr>
          <a:xfrm>
            <a:off x="6882192" y="4817336"/>
            <a:ext cx="3932345" cy="1323439"/>
          </a:xfrm>
          <a:prstGeom prst="rect">
            <a:avLst/>
          </a:prstGeom>
          <a:noFill/>
        </p:spPr>
        <p:txBody>
          <a:bodyPr wrap="square" rtlCol="0">
            <a:spAutoFit/>
          </a:bodyPr>
          <a:lstStyle/>
          <a:p>
            <a:r>
              <a:rPr lang="en-US" sz="4000" i="1" dirty="0">
                <a:solidFill>
                  <a:srgbClr val="C00000"/>
                </a:solidFill>
              </a:rPr>
              <a:t>Devs forget to do both of these!</a:t>
            </a:r>
          </a:p>
        </p:txBody>
      </p:sp>
      <p:pic>
        <p:nvPicPr>
          <p:cNvPr id="21" name="obscure 1">
            <a:extLst>
              <a:ext uri="{FF2B5EF4-FFF2-40B4-BE49-F238E27FC236}">
                <a16:creationId xmlns:a16="http://schemas.microsoft.com/office/drawing/2014/main" id="{8AC4EDCC-9B2A-8C7D-BBEF-BBE2D3ECF05E}"/>
              </a:ext>
            </a:extLst>
          </p:cNvPr>
          <p:cNvPicPr>
            <a:picLocks noChangeAspect="1"/>
          </p:cNvPicPr>
          <p:nvPr/>
        </p:nvPicPr>
        <p:blipFill>
          <a:blip r:embed="rId4"/>
          <a:stretch>
            <a:fillRect/>
          </a:stretch>
        </p:blipFill>
        <p:spPr>
          <a:xfrm>
            <a:off x="1107919" y="3062288"/>
            <a:ext cx="9727271" cy="3078487"/>
          </a:xfrm>
          <a:prstGeom prst="rect">
            <a:avLst/>
          </a:prstGeom>
        </p:spPr>
      </p:pic>
      <p:pic>
        <p:nvPicPr>
          <p:cNvPr id="22" name="obscure 2">
            <a:extLst>
              <a:ext uri="{FF2B5EF4-FFF2-40B4-BE49-F238E27FC236}">
                <a16:creationId xmlns:a16="http://schemas.microsoft.com/office/drawing/2014/main" id="{2B567A65-B5D8-0D40-4A52-FBB6B1D04FAD}"/>
              </a:ext>
            </a:extLst>
          </p:cNvPr>
          <p:cNvPicPr>
            <a:picLocks noChangeAspect="1"/>
          </p:cNvPicPr>
          <p:nvPr/>
        </p:nvPicPr>
        <p:blipFill>
          <a:blip r:embed="rId4"/>
          <a:stretch>
            <a:fillRect/>
          </a:stretch>
        </p:blipFill>
        <p:spPr>
          <a:xfrm>
            <a:off x="1107919" y="4817335"/>
            <a:ext cx="9727271" cy="1475839"/>
          </a:xfrm>
          <a:prstGeom prst="rect">
            <a:avLst/>
          </a:prstGeom>
        </p:spPr>
      </p:pic>
      <p:cxnSp>
        <p:nvCxnSpPr>
          <p:cNvPr id="14" name="CreateProcess underline">
            <a:extLst>
              <a:ext uri="{FF2B5EF4-FFF2-40B4-BE49-F238E27FC236}">
                <a16:creationId xmlns:a16="http://schemas.microsoft.com/office/drawing/2014/main" id="{7559EAD1-A31A-2A49-4094-0DE5B10FD26C}"/>
              </a:ext>
            </a:extLst>
          </p:cNvPr>
          <p:cNvCxnSpPr>
            <a:cxnSpLocks/>
          </p:cNvCxnSpPr>
          <p:nvPr/>
        </p:nvCxnSpPr>
        <p:spPr>
          <a:xfrm>
            <a:off x="2365131" y="3105123"/>
            <a:ext cx="158261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pi underline">
            <a:extLst>
              <a:ext uri="{FF2B5EF4-FFF2-40B4-BE49-F238E27FC236}">
                <a16:creationId xmlns:a16="http://schemas.microsoft.com/office/drawing/2014/main" id="{BD81C31C-A823-108B-BDED-F39C26831BA1}"/>
              </a:ext>
            </a:extLst>
          </p:cNvPr>
          <p:cNvCxnSpPr>
            <a:cxnSpLocks/>
          </p:cNvCxnSpPr>
          <p:nvPr/>
        </p:nvCxnSpPr>
        <p:spPr>
          <a:xfrm>
            <a:off x="10706793" y="3109333"/>
            <a:ext cx="393469"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Shade everything 2">
            <a:extLst>
              <a:ext uri="{FF2B5EF4-FFF2-40B4-BE49-F238E27FC236}">
                <a16:creationId xmlns:a16="http://schemas.microsoft.com/office/drawing/2014/main" id="{DBC9BEF1-4D1F-99AB-2F02-C738C73C84B1}"/>
              </a:ext>
            </a:extLst>
          </p:cNvPr>
          <p:cNvSpPr/>
          <p:nvPr/>
        </p:nvSpPr>
        <p:spPr>
          <a:xfrm>
            <a:off x="192881" y="1321594"/>
            <a:ext cx="11872913" cy="55364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rocessinfo defn">
            <a:extLst>
              <a:ext uri="{FF2B5EF4-FFF2-40B4-BE49-F238E27FC236}">
                <a16:creationId xmlns:a16="http://schemas.microsoft.com/office/drawing/2014/main" id="{AADB4604-327A-A3B4-A707-EEF09F4D7C4E}"/>
              </a:ext>
            </a:extLst>
          </p:cNvPr>
          <p:cNvPicPr>
            <a:picLocks noChangeAspect="1"/>
          </p:cNvPicPr>
          <p:nvPr/>
        </p:nvPicPr>
        <p:blipFill>
          <a:blip r:embed="rId5"/>
          <a:stretch>
            <a:fillRect/>
          </a:stretch>
        </p:blipFill>
        <p:spPr>
          <a:xfrm>
            <a:off x="3767673" y="3188934"/>
            <a:ext cx="7363853" cy="1448002"/>
          </a:xfrm>
          <a:prstGeom prst="rect">
            <a:avLst/>
          </a:prstGeom>
        </p:spPr>
      </p:pic>
      <p:sp>
        <p:nvSpPr>
          <p:cNvPr id="9" name="pi defn box">
            <a:extLst>
              <a:ext uri="{FF2B5EF4-FFF2-40B4-BE49-F238E27FC236}">
                <a16:creationId xmlns:a16="http://schemas.microsoft.com/office/drawing/2014/main" id="{346D01B8-D2C7-C97B-424C-5D14C3E28437}"/>
              </a:ext>
            </a:extLst>
          </p:cNvPr>
          <p:cNvSpPr/>
          <p:nvPr/>
        </p:nvSpPr>
        <p:spPr>
          <a:xfrm>
            <a:off x="4167863" y="3410745"/>
            <a:ext cx="1779451" cy="48935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 declaration">
            <a:extLst>
              <a:ext uri="{FF2B5EF4-FFF2-40B4-BE49-F238E27FC236}">
                <a16:creationId xmlns:a16="http://schemas.microsoft.com/office/drawing/2014/main" id="{460B9EEB-EA67-F7EB-CC35-234B495E1BDF}"/>
              </a:ext>
            </a:extLst>
          </p:cNvPr>
          <p:cNvPicPr>
            <a:picLocks noChangeAspect="1"/>
          </p:cNvPicPr>
          <p:nvPr/>
        </p:nvPicPr>
        <p:blipFill>
          <a:blip r:embed="rId6"/>
          <a:stretch>
            <a:fillRect/>
          </a:stretch>
        </p:blipFill>
        <p:spPr>
          <a:xfrm>
            <a:off x="1157287" y="2357437"/>
            <a:ext cx="2676525" cy="257175"/>
          </a:xfrm>
          <a:prstGeom prst="rect">
            <a:avLst/>
          </a:prstGeom>
        </p:spPr>
      </p:pic>
    </p:spTree>
    <p:extLst>
      <p:ext uri="{BB962C8B-B14F-4D97-AF65-F5344CB8AC3E}">
        <p14:creationId xmlns:p14="http://schemas.microsoft.com/office/powerpoint/2010/main" val="428854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par>
                          <p:cTn id="35" fill="hold">
                            <p:stCondLst>
                              <p:cond delay="500"/>
                            </p:stCondLst>
                            <p:childTnLst>
                              <p:par>
                                <p:cTn id="36" presetID="10" presetClass="exit" presetSubtype="0" fill="hold" nodeType="afterEffect">
                                  <p:stCondLst>
                                    <p:cond delay="500"/>
                                  </p:stCondLst>
                                  <p:childTnLst>
                                    <p:animEffect transition="out" filter="fade">
                                      <p:cBhvr>
                                        <p:cTn id="37" dur="500"/>
                                        <p:tgtEl>
                                          <p:spTgt spid="21"/>
                                        </p:tgtEl>
                                      </p:cBhvr>
                                    </p:animEffect>
                                    <p:set>
                                      <p:cBhvr>
                                        <p:cTn id="38" dur="1" fill="hold">
                                          <p:stCondLst>
                                            <p:cond delay="499"/>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22"/>
                                        </p:tgtEl>
                                      </p:cBhvr>
                                    </p:animEffect>
                                    <p:set>
                                      <p:cBhvr>
                                        <p:cTn id="43" dur="1" fill="hold">
                                          <p:stCondLst>
                                            <p:cond delay="499"/>
                                          </p:stCondLst>
                                        </p:cTn>
                                        <p:tgtEl>
                                          <p:spTgt spid="22"/>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right)">
                                      <p:cBhvr>
                                        <p:cTn id="50" dur="500"/>
                                        <p:tgtEl>
                                          <p:spTgt spid="10"/>
                                        </p:tgtEl>
                                      </p:cBhvr>
                                    </p:animEffect>
                                  </p:childTnLst>
                                </p:cTn>
                              </p:par>
                            </p:childTnLst>
                          </p:cTn>
                        </p:par>
                        <p:par>
                          <p:cTn id="51" fill="hold">
                            <p:stCondLst>
                              <p:cond delay="1000"/>
                            </p:stCondLst>
                            <p:childTnLst>
                              <p:par>
                                <p:cTn id="52" presetID="9" presetClass="entr" presetSubtype="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06F7-AA9B-87FB-8996-832D48533298}"/>
              </a:ext>
            </a:extLst>
          </p:cNvPr>
          <p:cNvSpPr>
            <a:spLocks noGrp="1"/>
          </p:cNvSpPr>
          <p:nvPr>
            <p:ph type="title"/>
          </p:nvPr>
        </p:nvSpPr>
        <p:spPr/>
        <p:txBody>
          <a:bodyPr/>
          <a:lstStyle/>
          <a:p>
            <a:r>
              <a:rPr lang="en-US" dirty="0"/>
              <a:t>Impact of zombies</a:t>
            </a:r>
          </a:p>
        </p:txBody>
      </p:sp>
      <p:pic>
        <p:nvPicPr>
          <p:cNvPr id="13" name="RamMap before">
            <a:extLst>
              <a:ext uri="{FF2B5EF4-FFF2-40B4-BE49-F238E27FC236}">
                <a16:creationId xmlns:a16="http://schemas.microsoft.com/office/drawing/2014/main" id="{9EE7BEC6-2159-D6F9-341F-A596ED0079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3680" y="1665830"/>
            <a:ext cx="5334744" cy="4953691"/>
          </a:xfrm>
          <a:prstGeom prst="rect">
            <a:avLst/>
          </a:prstGeom>
        </p:spPr>
      </p:pic>
      <p:pic>
        <p:nvPicPr>
          <p:cNvPr id="11" name="RamMap after">
            <a:extLst>
              <a:ext uri="{FF2B5EF4-FFF2-40B4-BE49-F238E27FC236}">
                <a16:creationId xmlns:a16="http://schemas.microsoft.com/office/drawing/2014/main" id="{E4242C18-1B0A-A1B3-9E0F-02FA4B5A276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13680" y="1665830"/>
            <a:ext cx="5334744" cy="4953691"/>
          </a:xfrm>
          <a:prstGeom prst="rect">
            <a:avLst/>
          </a:prstGeom>
        </p:spPr>
      </p:pic>
      <p:sp>
        <p:nvSpPr>
          <p:cNvPr id="14" name="rammap table rectangle">
            <a:extLst>
              <a:ext uri="{FF2B5EF4-FFF2-40B4-BE49-F238E27FC236}">
                <a16:creationId xmlns:a16="http://schemas.microsoft.com/office/drawing/2014/main" id="{FA147495-6DD2-B6FF-36EA-569C4D23B4DC}"/>
              </a:ext>
            </a:extLst>
          </p:cNvPr>
          <p:cNvSpPr/>
          <p:nvPr/>
        </p:nvSpPr>
        <p:spPr>
          <a:xfrm>
            <a:off x="1201419" y="3766782"/>
            <a:ext cx="2973437" cy="559891"/>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Left Brace small">
            <a:extLst>
              <a:ext uri="{FF2B5EF4-FFF2-40B4-BE49-F238E27FC236}">
                <a16:creationId xmlns:a16="http://schemas.microsoft.com/office/drawing/2014/main" id="{17987227-197F-5508-554D-09F92E2B8301}"/>
              </a:ext>
            </a:extLst>
          </p:cNvPr>
          <p:cNvSpPr/>
          <p:nvPr/>
        </p:nvSpPr>
        <p:spPr>
          <a:xfrm>
            <a:off x="394594" y="3467100"/>
            <a:ext cx="348398" cy="195263"/>
          </a:xfrm>
          <a:prstGeom prst="leftBrace">
            <a:avLst/>
          </a:prstGeom>
          <a:noFill/>
          <a:ln w="101600">
            <a:solidFill>
              <a:srgbClr val="C00000">
                <a:alpha val="90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e large">
            <a:extLst>
              <a:ext uri="{FF2B5EF4-FFF2-40B4-BE49-F238E27FC236}">
                <a16:creationId xmlns:a16="http://schemas.microsoft.com/office/drawing/2014/main" id="{5341E86F-EE7F-B430-7E06-F8C448957189}"/>
              </a:ext>
            </a:extLst>
          </p:cNvPr>
          <p:cNvSpPr/>
          <p:nvPr/>
        </p:nvSpPr>
        <p:spPr>
          <a:xfrm>
            <a:off x="394594" y="3536156"/>
            <a:ext cx="348398" cy="1890713"/>
          </a:xfrm>
          <a:prstGeom prst="leftBrace">
            <a:avLst/>
          </a:prstGeom>
          <a:noFill/>
          <a:ln w="101600">
            <a:solidFill>
              <a:srgbClr val="C00000">
                <a:alpha val="90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rocexp-sysinfo-before">
            <a:extLst>
              <a:ext uri="{FF2B5EF4-FFF2-40B4-BE49-F238E27FC236}">
                <a16:creationId xmlns:a16="http://schemas.microsoft.com/office/drawing/2014/main" id="{329E9AF2-8884-EA1D-748E-341F3784F02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697720" y="1888000"/>
            <a:ext cx="7211431" cy="4839375"/>
          </a:xfrm>
          <a:prstGeom prst="rect">
            <a:avLst/>
          </a:prstGeom>
        </p:spPr>
      </p:pic>
      <p:pic>
        <p:nvPicPr>
          <p:cNvPr id="4" name="Procexp-sysinfo-after">
            <a:extLst>
              <a:ext uri="{FF2B5EF4-FFF2-40B4-BE49-F238E27FC236}">
                <a16:creationId xmlns:a16="http://schemas.microsoft.com/office/drawing/2014/main" id="{13E5F4CB-8DF3-6729-E612-0B4AE343F8D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697720" y="1888000"/>
            <a:ext cx="7211431" cy="4839375"/>
          </a:xfrm>
          <a:prstGeom prst="rect">
            <a:avLst/>
          </a:prstGeom>
        </p:spPr>
      </p:pic>
      <p:sp>
        <p:nvSpPr>
          <p:cNvPr id="19" name="procexp table rect 1">
            <a:extLst>
              <a:ext uri="{FF2B5EF4-FFF2-40B4-BE49-F238E27FC236}">
                <a16:creationId xmlns:a16="http://schemas.microsoft.com/office/drawing/2014/main" id="{90D478D2-3876-3F0E-2398-8576B027FBE7}"/>
              </a:ext>
            </a:extLst>
          </p:cNvPr>
          <p:cNvSpPr/>
          <p:nvPr/>
        </p:nvSpPr>
        <p:spPr>
          <a:xfrm>
            <a:off x="5014913" y="4019197"/>
            <a:ext cx="1500187" cy="374209"/>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rocexp table rect 2">
            <a:extLst>
              <a:ext uri="{FF2B5EF4-FFF2-40B4-BE49-F238E27FC236}">
                <a16:creationId xmlns:a16="http://schemas.microsoft.com/office/drawing/2014/main" id="{2F0A9A46-790A-C1D9-C055-30B60E564420}"/>
              </a:ext>
            </a:extLst>
          </p:cNvPr>
          <p:cNvSpPr/>
          <p:nvPr/>
        </p:nvSpPr>
        <p:spPr>
          <a:xfrm>
            <a:off x="6643688" y="4021574"/>
            <a:ext cx="1624023" cy="514707"/>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rocexp table rect 3">
            <a:extLst>
              <a:ext uri="{FF2B5EF4-FFF2-40B4-BE49-F238E27FC236}">
                <a16:creationId xmlns:a16="http://schemas.microsoft.com/office/drawing/2014/main" id="{03E37B63-2BE9-D508-9401-33C0E2325A02}"/>
              </a:ext>
            </a:extLst>
          </p:cNvPr>
          <p:cNvSpPr/>
          <p:nvPr/>
        </p:nvSpPr>
        <p:spPr>
          <a:xfrm>
            <a:off x="6643688" y="4706135"/>
            <a:ext cx="1624023" cy="197065"/>
          </a:xfrm>
          <a:prstGeom prst="rect">
            <a:avLst/>
          </a:prstGeom>
          <a:noFill/>
          <a:ln w="76200">
            <a:solidFill>
              <a:srgbClr val="C00000">
                <a:alpha val="81000"/>
              </a:srgbClr>
            </a:solid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hade everything">
            <a:extLst>
              <a:ext uri="{FF2B5EF4-FFF2-40B4-BE49-F238E27FC236}">
                <a16:creationId xmlns:a16="http://schemas.microsoft.com/office/drawing/2014/main" id="{5CAD0018-9939-83BA-CBB8-8880BDC7C036}"/>
              </a:ext>
            </a:extLst>
          </p:cNvPr>
          <p:cNvSpPr/>
          <p:nvPr/>
        </p:nvSpPr>
        <p:spPr>
          <a:xfrm>
            <a:off x="192881" y="1321594"/>
            <a:ext cx="11872913" cy="553640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rocexp-zombieMaker-working" descr="Table&#10;&#10;Description automatically generated">
            <a:extLst>
              <a:ext uri="{FF2B5EF4-FFF2-40B4-BE49-F238E27FC236}">
                <a16:creationId xmlns:a16="http://schemas.microsoft.com/office/drawing/2014/main" id="{EA28CD4E-9396-B600-004A-3CF1FD2CFA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8600" y="2000051"/>
            <a:ext cx="7487695" cy="2857899"/>
          </a:xfrm>
          <a:prstGeom prst="rect">
            <a:avLst/>
          </a:prstGeom>
        </p:spPr>
      </p:pic>
      <p:pic>
        <p:nvPicPr>
          <p:cNvPr id="12" name="Procexp-zombieMaker-done-handles" descr="Table&#10;&#10;Description automatically generated with medium confidence">
            <a:extLst>
              <a:ext uri="{FF2B5EF4-FFF2-40B4-BE49-F238E27FC236}">
                <a16:creationId xmlns:a16="http://schemas.microsoft.com/office/drawing/2014/main" id="{F138BE95-62A3-5FCA-70F0-32ABBE02D1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1495" y="1921366"/>
            <a:ext cx="7201905" cy="4401164"/>
          </a:xfrm>
          <a:prstGeom prst="rect">
            <a:avLst/>
          </a:prstGeom>
        </p:spPr>
      </p:pic>
    </p:spTree>
    <p:extLst>
      <p:ext uri="{BB962C8B-B14F-4D97-AF65-F5344CB8AC3E}">
        <p14:creationId xmlns:p14="http://schemas.microsoft.com/office/powerpoint/2010/main" val="156816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xit" presetSubtype="0" fill="hold" nodeType="with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par>
                                <p:cTn id="61" presetID="10" presetClass="exit" presetSubtype="0" fill="hold" grpId="0" nodeType="withEffect">
                                  <p:stCondLst>
                                    <p:cond delay="0"/>
                                  </p:stCondLst>
                                  <p:childTnLst>
                                    <p:animEffect transition="out" filter="fade">
                                      <p:cBhvr>
                                        <p:cTn id="62" dur="500"/>
                                        <p:tgtEl>
                                          <p:spTgt spid="15"/>
                                        </p:tgtEl>
                                      </p:cBhvr>
                                    </p:animEffect>
                                    <p:set>
                                      <p:cBhvr>
                                        <p:cTn id="63" dur="1" fill="hold">
                                          <p:stCondLst>
                                            <p:cond delay="499"/>
                                          </p:stCondLst>
                                        </p:cTn>
                                        <p:tgtEl>
                                          <p:spTgt spid="15"/>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par>
                                <p:cTn id="67" presetID="10"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19" grpId="0" animBg="1"/>
      <p:bldP spid="20" grpId="0" animBg="1"/>
      <p:bldP spid="3"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91b633c-9baf-4011-bc61-4358aed74b38}" enabled="1" method="Privileged" siteId="{b9eba725-3559-485c-8d30-2d440f4493c3}" contentBits="0" removed="0"/>
</clbl:labelList>
</file>

<file path=docProps/app.xml><?xml version="1.0" encoding="utf-8"?>
<Properties xmlns="http://schemas.openxmlformats.org/officeDocument/2006/extended-properties" xmlns:vt="http://schemas.openxmlformats.org/officeDocument/2006/docPropsVTypes">
  <TotalTime>18233</TotalTime>
  <Words>2054</Words>
  <Application>Microsoft Office PowerPoint</Application>
  <PresentationFormat>Widescreen</PresentationFormat>
  <Paragraphs>231</Paragraphs>
  <Slides>19</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Chiller</vt:lpstr>
      <vt:lpstr>Lucida Console</vt:lpstr>
      <vt:lpstr>Wingdings</vt:lpstr>
      <vt:lpstr>Office Theme</vt:lpstr>
      <vt:lpstr>ZombieFinder   Detecting zombie processes on Windows and the  Things  keeping them [un]dead</vt:lpstr>
      <vt:lpstr>TODO</vt:lpstr>
      <vt:lpstr>SPOILER</vt:lpstr>
      <vt:lpstr>What is a “zombie?”</vt:lpstr>
      <vt:lpstr>What causes zombies?</vt:lpstr>
      <vt:lpstr>Handles (oversimplified)</vt:lpstr>
      <vt:lpstr>Handle leaks (oversimplified)</vt:lpstr>
      <vt:lpstr>One frequent zombie cause:</vt:lpstr>
      <vt:lpstr>Impact of zombies</vt:lpstr>
      <vt:lpstr>Why are zombies invisible to standard tools?</vt:lpstr>
      <vt:lpstr>Zombie leaks more detectable than others?</vt:lpstr>
      <vt:lpstr>Finding zombies and their owners… Cleverness in Bruce Dawson’s FindZombieHandles</vt:lpstr>
      <vt:lpstr>Introducing ZombieFinder.exe</vt:lpstr>
      <vt:lpstr>DEMO</vt:lpstr>
      <vt:lpstr>Zombie symptoms and non-symptoms</vt:lpstr>
      <vt:lpstr>FIN</vt:lpstr>
      <vt:lpstr>References</vt:lpstr>
      <vt:lpstr>PowerPoint Presentation</vt:lpstr>
      <vt:lpstr>That Excel macro I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local account  password vulnerabilities</dc:title>
  <dc:creator>Aaron</dc:creator>
  <cp:lastModifiedBy>Aaron Margosis</cp:lastModifiedBy>
  <cp:revision>116</cp:revision>
  <dcterms:created xsi:type="dcterms:W3CDTF">2020-07-08T03:07:33Z</dcterms:created>
  <dcterms:modified xsi:type="dcterms:W3CDTF">2024-08-30T15:22:38Z</dcterms:modified>
</cp:coreProperties>
</file>