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3" name="Carlos Sciequ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6105A5-5B0D-483C-A77E-CEE10461964B}">
  <a:tblStyle styleId="{086105A5-5B0D-483C-A77E-CEE1046196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4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3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commentAuthors" Target="commentAuthors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2-04T21:59:30.959">
    <p:pos x="6000" y="0"/>
    <p:text>✓ - P1 criteria met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9-02-04T21:59:51.197">
    <p:pos x="6000" y="0"/>
    <p:text>✓ - P2 criteria met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9-02-04T22:04:01.883">
    <p:pos x="6000" y="0"/>
    <p:text>M1 criteria not met
your work does not assess the CPU dependencies and the performance of computer subsystems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dc7b3657_1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dc7b365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dc7b3657_1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dc7b365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7dc7b3657_1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7dc7b365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dc7b3657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dc7b365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dc7b3657_1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dc7b365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7dc7b3657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7dc7b36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7dc7b3657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7dc7b365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dc7b3657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7dc7b365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dc7b3657_1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dc7b365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2.jp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</a:t>
            </a:r>
            <a:r>
              <a:rPr lang="en"/>
              <a:t>Computer System</a:t>
            </a:r>
            <a:r>
              <a:rPr lang="en"/>
              <a:t> 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Aaron Mascarenhas</a:t>
            </a:r>
            <a:endParaRPr/>
          </a:p>
        </p:txBody>
      </p:sp>
      <p:pic>
        <p:nvPicPr>
          <p:cNvPr descr="Image result for computer systems"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100" y="730050"/>
            <a:ext cx="30003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8725" y="184350"/>
            <a:ext cx="8028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CPU dependency and performance with Computer </a:t>
            </a:r>
            <a:r>
              <a:rPr lang="en" sz="1800"/>
              <a:t>systems</a:t>
            </a:r>
            <a:r>
              <a:rPr lang="en" sz="1800"/>
              <a:t>...</a:t>
            </a:r>
            <a:endParaRPr sz="1800"/>
          </a:p>
        </p:txBody>
      </p:sp>
      <p:sp>
        <p:nvSpPr>
          <p:cNvPr id="121" name="Google Shape;121;p22"/>
          <p:cNvSpPr txBox="1"/>
          <p:nvPr/>
        </p:nvSpPr>
        <p:spPr>
          <a:xfrm>
            <a:off x="478725" y="184350"/>
            <a:ext cx="8436000" cy="4959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917325" y="61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{086105A5-5B0D-483C-A77E-CEE10461964B}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Computer Systems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Dependency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Performance</a:t>
                      </a:r>
                      <a:endParaRPr b="1" sz="1200" u="sng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Hardware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Power Supply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Low-voltage DC power for internal components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Motherboard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CPU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Integrated circuitry that connects with the computer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Hard Disk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CPU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Storing and </a:t>
                      </a:r>
                      <a:r>
                        <a:rPr lang="en" sz="1200"/>
                        <a:t>retrieving</a:t>
                      </a:r>
                      <a:r>
                        <a:rPr lang="en" sz="1200"/>
                        <a:t> digital information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Software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Provides instructions for computer on what to do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Keyboard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Data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Used to input data by typing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Mouse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Data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Detecting 2-</a:t>
                      </a:r>
                      <a:r>
                        <a:rPr lang="en" sz="1200"/>
                        <a:t>dimensional</a:t>
                      </a:r>
                      <a:r>
                        <a:rPr lang="en" sz="1200"/>
                        <a:t> motion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Monitor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 Data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Electronic</a:t>
                      </a:r>
                      <a:r>
                        <a:rPr lang="en" sz="1200"/>
                        <a:t> visual display for computers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Speaker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 Data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Disables the lower </a:t>
                      </a:r>
                      <a:r>
                        <a:rPr lang="en" sz="1200"/>
                        <a:t>fidelity</a:t>
                      </a:r>
                      <a:r>
                        <a:rPr lang="en" sz="1200"/>
                        <a:t> built-in speaker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526350"/>
            <a:ext cx="8028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CPU dependency and performance with subsystems...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8" name="Google Shape;128;p23"/>
          <p:cNvSpPr txBox="1"/>
          <p:nvPr/>
        </p:nvSpPr>
        <p:spPr>
          <a:xfrm>
            <a:off x="478725" y="960750"/>
            <a:ext cx="8390100" cy="3726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u="sng"/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1054275" y="138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{086105A5-5B0D-483C-A77E-CEE10461964B}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Sub-Systems</a:t>
                      </a:r>
                      <a:endParaRPr b="1" u="sng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Dependency</a:t>
                      </a:r>
                      <a:endParaRPr b="1" u="sng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Performance</a:t>
                      </a:r>
                      <a:endParaRPr b="1" u="sng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Control Unit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CPU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Directs instructions sent to the </a:t>
                      </a:r>
                      <a:r>
                        <a:rPr lang="en"/>
                        <a:t>processor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ALU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Processor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Arithmetic and logic operations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Memory</a:t>
                      </a:r>
                      <a:r>
                        <a:rPr b="1" lang="en"/>
                        <a:t>/Storage Unit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 Disks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Storing , porting and extracting data files and objects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Input/Output Devices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Sending data from a computer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90250" y="526350"/>
            <a:ext cx="8028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 -</a:t>
            </a:r>
            <a:endParaRPr sz="3000"/>
          </a:p>
        </p:txBody>
      </p:sp>
      <p:sp>
        <p:nvSpPr>
          <p:cNvPr id="135" name="Google Shape;135;p24"/>
          <p:cNvSpPr txBox="1"/>
          <p:nvPr/>
        </p:nvSpPr>
        <p:spPr>
          <a:xfrm>
            <a:off x="478725" y="1735350"/>
            <a:ext cx="5203500" cy="3094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Systems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Organization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Main sub-subsystems of a computer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Connections of a subsystems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What is a CPU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Purpose and operation of the CPU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CPU dependency and performance with regards to associated systems and subsystems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80286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System...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707325" y="1735350"/>
            <a:ext cx="5203500" cy="3170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Computer System consists of CPU, memory and related </a:t>
            </a:r>
            <a:r>
              <a:rPr lang="en" sz="1800"/>
              <a:t>electronics which are connected to it and its operating system.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Components of a computer system are -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Input/Output Devices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Hardwares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Softwares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Central Processing Unit (CPU)</a:t>
            </a:r>
            <a:endParaRPr sz="1800"/>
          </a:p>
        </p:txBody>
      </p:sp>
      <p:pic>
        <p:nvPicPr>
          <p:cNvPr descr="Image result for computer systems"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525" y="2330175"/>
            <a:ext cx="20002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90250" y="526350"/>
            <a:ext cx="8028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Computer Organization...</a:t>
            </a:r>
            <a:endParaRPr sz="3000"/>
          </a:p>
        </p:txBody>
      </p:sp>
      <p:sp>
        <p:nvSpPr>
          <p:cNvPr id="74" name="Google Shape;74;p15"/>
          <p:cNvSpPr txBox="1"/>
          <p:nvPr/>
        </p:nvSpPr>
        <p:spPr>
          <a:xfrm>
            <a:off x="478725" y="1735350"/>
            <a:ext cx="5203500" cy="3189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It is the operation units and their interconnection that realize architectural specification. 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Hardware Level</a:t>
            </a:r>
            <a:r>
              <a:rPr b="1" lang="en"/>
              <a:t> -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Electrical &amp; electronic components layer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Digital Logic layer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MIcroprogrammed</a:t>
            </a:r>
            <a:r>
              <a:rPr b="1" lang="en"/>
              <a:t> layer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Machine layer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Software Level</a:t>
            </a:r>
            <a:r>
              <a:rPr b="1" lang="en"/>
              <a:t> -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System Software Layer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Application</a:t>
            </a:r>
            <a:r>
              <a:rPr b="1" lang="en"/>
              <a:t> Software</a:t>
            </a:r>
            <a:endParaRPr b="1"/>
          </a:p>
        </p:txBody>
      </p:sp>
      <p:pic>
        <p:nvPicPr>
          <p:cNvPr id="75" name="Google Shape;75;p15" title="lay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600" y="2134075"/>
            <a:ext cx="26106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Main Subsystems and connections of a computer</a:t>
            </a:r>
            <a:endParaRPr sz="3600"/>
          </a:p>
        </p:txBody>
      </p:sp>
      <p:pic>
        <p:nvPicPr>
          <p:cNvPr descr="Image result for computer subsystems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400" y="3166875"/>
            <a:ext cx="19431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90250" y="526350"/>
            <a:ext cx="8028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Sub-systems of Computer</a:t>
            </a:r>
            <a:r>
              <a:rPr lang="en" sz="3600"/>
              <a:t>...</a:t>
            </a:r>
            <a:endParaRPr sz="3600"/>
          </a:p>
        </p:txBody>
      </p:sp>
      <p:sp>
        <p:nvSpPr>
          <p:cNvPr id="87" name="Google Shape;87;p17"/>
          <p:cNvSpPr txBox="1"/>
          <p:nvPr/>
        </p:nvSpPr>
        <p:spPr>
          <a:xfrm>
            <a:off x="707325" y="1735350"/>
            <a:ext cx="5203500" cy="3113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 u="sng"/>
              <a:t>Control Unit</a:t>
            </a:r>
            <a:r>
              <a:rPr b="1" lang="en" sz="1200"/>
              <a:t> -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It gives instructions to the processor by giving instructions to the arithmetic/logic </a:t>
            </a:r>
            <a:r>
              <a:rPr b="1" lang="en" sz="1200"/>
              <a:t>unit and input and output devices as to what needs to be done.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 u="sng"/>
              <a:t>ALU</a:t>
            </a:r>
            <a:r>
              <a:rPr b="1" lang="en" sz="1200"/>
              <a:t> </a:t>
            </a:r>
            <a:r>
              <a:rPr b="1" lang="en" sz="1200"/>
              <a:t>(Arithmetic Logic Unit</a:t>
            </a:r>
            <a:r>
              <a:rPr b="1" lang="en" sz="1200"/>
              <a:t>) -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It performs calculations and logical operations, it also it the foundation of the CPU.</a:t>
            </a:r>
            <a:r>
              <a:rPr b="1" lang="en" sz="1200"/>
              <a:t>  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 u="sng"/>
              <a:t>Memory or Storage Unit </a:t>
            </a:r>
            <a:r>
              <a:rPr b="1" lang="en" sz="1200"/>
              <a:t>-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It where all the data is stores and what instructions are given for processing to the CPU.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 u="sng"/>
              <a:t>Input/Output Devices</a:t>
            </a:r>
            <a:r>
              <a:rPr b="1" lang="en" sz="1200"/>
              <a:t> (I/O) - 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It communicates with the CPU and external sources ans with mass storage devices. (eg- USB, CD, network)</a:t>
            </a:r>
            <a:endParaRPr b="1" sz="1200"/>
          </a:p>
        </p:txBody>
      </p:sp>
      <p:pic>
        <p:nvPicPr>
          <p:cNvPr descr="Image result for cpu components diagram"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450" y="1910875"/>
            <a:ext cx="2795350" cy="21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90250" y="526350"/>
            <a:ext cx="8028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Connections of a s</a:t>
            </a:r>
            <a:r>
              <a:rPr lang="en" sz="3000"/>
              <a:t>ubsystems...</a:t>
            </a:r>
            <a:endParaRPr sz="3000"/>
          </a:p>
        </p:txBody>
      </p:sp>
      <p:sp>
        <p:nvSpPr>
          <p:cNvPr id="94" name="Google Shape;94;p18"/>
          <p:cNvSpPr txBox="1"/>
          <p:nvPr/>
        </p:nvSpPr>
        <p:spPr>
          <a:xfrm>
            <a:off x="478725" y="1735350"/>
            <a:ext cx="5203500" cy="2745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u="sng"/>
              <a:t>Bus Structure</a:t>
            </a:r>
            <a:r>
              <a:rPr b="1" lang="en"/>
              <a:t> -  Electrical path between components of a computer.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Data Bus</a:t>
            </a:r>
            <a:r>
              <a:rPr b="1" lang="en"/>
              <a:t> - Carries actual data, bidirectional.</a:t>
            </a:r>
            <a:endParaRPr b="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Address Bus</a:t>
            </a:r>
            <a:r>
              <a:rPr b="1" lang="en"/>
              <a:t> - Carries memory locations for data or instruction, </a:t>
            </a:r>
            <a:r>
              <a:rPr b="1" lang="en"/>
              <a:t>unidirectional.</a:t>
            </a:r>
            <a:r>
              <a:rPr b="1" lang="en"/>
              <a:t> </a:t>
            </a:r>
            <a:endParaRPr b="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u="sng"/>
              <a:t>Control Bus</a:t>
            </a:r>
            <a:r>
              <a:rPr b="1" lang="en"/>
              <a:t> - Carries timing and control functions from control unit to other units, </a:t>
            </a:r>
            <a:r>
              <a:rPr b="1" lang="en"/>
              <a:t>unidirectional</a:t>
            </a:r>
            <a:r>
              <a:rPr b="1" lang="en"/>
              <a:t>.</a:t>
            </a:r>
            <a:endParaRPr b="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</p:txBody>
      </p:sp>
      <p:pic>
        <p:nvPicPr>
          <p:cNvPr descr="Image result for cables cartoon"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4350" y="102475"/>
            <a:ext cx="1515775" cy="156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mputer subsystems"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4625" y="2593500"/>
            <a:ext cx="32575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CPU ?</a:t>
            </a:r>
            <a:endParaRPr/>
          </a:p>
        </p:txBody>
      </p:sp>
      <p:pic>
        <p:nvPicPr>
          <p:cNvPr descr="Image result for gaming cpu"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300" y="3048975"/>
            <a:ext cx="18002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90250" y="526350"/>
            <a:ext cx="80286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CPU...</a:t>
            </a:r>
            <a:endParaRPr/>
          </a:p>
        </p:txBody>
      </p:sp>
      <p:pic>
        <p:nvPicPr>
          <p:cNvPr descr="Image result for cpu"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9725" y="3150025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707325" y="1735350"/>
            <a:ext cx="5203500" cy="2694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 central processor unit, or a cpu is a the brains of a computer which </a:t>
            </a:r>
            <a:r>
              <a:rPr b="1" lang="en" sz="1800"/>
              <a:t>performs basic set of</a:t>
            </a:r>
            <a:r>
              <a:rPr b="1" lang="en" sz="1800"/>
              <a:t> tasks</a:t>
            </a:r>
            <a:r>
              <a:rPr b="1" lang="en" sz="1800"/>
              <a:t> u</a:t>
            </a:r>
            <a:r>
              <a:rPr b="1" lang="en" sz="1800"/>
              <a:t>sing arithmetical, logical, input/output operations.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It is the main computer case containing the central components of a personal computer.</a:t>
            </a:r>
            <a:endParaRPr b="1" sz="1800"/>
          </a:p>
        </p:txBody>
      </p:sp>
      <p:pic>
        <p:nvPicPr>
          <p:cNvPr descr="Image result for cpu"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125" y="758750"/>
            <a:ext cx="23145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systems and </a:t>
            </a:r>
            <a:r>
              <a:rPr lang="en"/>
              <a:t>subsystems</a:t>
            </a:r>
            <a:r>
              <a:rPr lang="en"/>
              <a:t> 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