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c4eb8d1dd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c4eb8d1d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4eb8d1dd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4eb8d1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c98f0ff6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c98f0ff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98f0ff6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c98f0ff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98f0ff6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c98f0ff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4eb8d1dd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4eb8d1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98f0ff68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98f0ff6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c4eb8d1dd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c4eb8d1d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Unit 14 - Business Intelligence</a:t>
            </a:r>
            <a:endParaRPr sz="24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460950" y="35750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Aaron </a:t>
            </a:r>
            <a:r>
              <a:rPr lang="en" sz="2400"/>
              <a:t>Mascarenhas</a:t>
            </a:r>
            <a:endParaRPr sz="2400"/>
          </a:p>
        </p:txBody>
      </p:sp>
      <p:pic>
        <p:nvPicPr>
          <p:cNvPr descr="Image result for power b.i"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000" y="614175"/>
            <a:ext cx="26860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AP BI"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575" y="2894900"/>
            <a:ext cx="32004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Unit 14 - Business Intelligence</a:t>
            </a:r>
            <a:endParaRPr sz="2400"/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460950" y="35750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Mr. Gurjeet </a:t>
            </a:r>
            <a:r>
              <a:rPr lang="en" sz="2400"/>
              <a:t>Kohli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will cover Business </a:t>
            </a:r>
            <a:r>
              <a:rPr lang="en"/>
              <a:t>Intelligence</a:t>
            </a:r>
            <a:r>
              <a:rPr lang="en"/>
              <a:t>. It will also cover with specific examples and the key features of business intelligence functionality.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will also compare the tools and techniques associated with business intelligence functionality.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Business Intelligence ?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term Business Intelligence (BI) refers to the selection, implementation, evaluation and presentation of business information systems, applications and practises. Business Intelligence's aim is to support better decision-making in business. In fact, Data-driven Decision Support Systems (DSS) are business intelligence systems. Interchangeab Business Intelligence is sometimes used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</a:t>
            </a:r>
            <a:r>
              <a:rPr lang="en"/>
              <a:t> Business Intelligence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Organizations are now starting to see that data and software should not be regarded as separate facets of information management, but should instead be handled in an integrated business approach.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Enterprise information management puts together business intelligence and management of enterprise content.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Organizations are currently moving towards the currency of Operational Business Intelligence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Business Intelligence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can information wherever you happen to be.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People can go “hands-on” with the data.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get to manage big data in real time</a:t>
            </a:r>
            <a:r>
              <a:rPr lang="en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often freely scalable.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It’s easier to track your KPIs.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can visualize data more quickly.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are numerous helpful communities actively involved in BI.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r>
              <a:rPr lang="en"/>
              <a:t> of Business Intelligence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People can see different conclusions from the same data.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blends professional and personal boundaries.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security is questionable.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Cost will always be a potential issue.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Regulations are evolving for business intelligence.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Availability may also be an issue.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may need multiple BI applications.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r>
              <a:rPr lang="en"/>
              <a:t> of Business Intelligence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71900" y="1690475"/>
            <a:ext cx="8222100" cy="31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SzPts val="1800"/>
              <a:buChar char="●"/>
            </a:pPr>
            <a:r>
              <a:rPr b="1" lang="en" sz="17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Ranking Reports - </a:t>
            </a:r>
            <a:r>
              <a:rPr lang="en" sz="13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Ranking reports let you easily view the best- and worst-performing facets of your business, from products to marketing campaigns to salespeople.</a:t>
            </a:r>
            <a:endParaRPr b="1" sz="175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7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What-If Analysis - </a:t>
            </a:r>
            <a:r>
              <a:rPr lang="en" sz="13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you’re curious about how a future decision will affect your business, you can run a “what-if” analysis using past data to predict the potential impacts. </a:t>
            </a:r>
            <a:endParaRPr b="1" sz="175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7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Executive Dashboards - </a:t>
            </a:r>
            <a:r>
              <a:rPr lang="en" sz="13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Executive dashboards give your organization’s leaders a real-time overview of your business in the form of graphs, charts, summaries and other information reports.</a:t>
            </a:r>
            <a:endParaRPr b="1" sz="175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7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Interactive Reports - </a:t>
            </a:r>
            <a:r>
              <a:rPr lang="en" sz="13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Interactive reports allow users to condense the massive amounts of collected data into a wide variety of possible views</a:t>
            </a:r>
            <a:r>
              <a:rPr lang="en" sz="13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Business Intelligence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690475"/>
            <a:ext cx="8222100" cy="31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SzPts val="1800"/>
              <a:buChar char="●"/>
            </a:pPr>
            <a:r>
              <a:rPr b="1" lang="en" sz="17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Geospatial Mapping - </a:t>
            </a:r>
            <a:r>
              <a:rPr lang="en" sz="13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Applications using location intelligence can take your information and transform it into graphical and cartographic representations, simplifying your geographical data. </a:t>
            </a:r>
            <a:endParaRPr b="1" sz="175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7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Operational Reports - </a:t>
            </a:r>
            <a:r>
              <a:rPr lang="en" sz="13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 the end of each day, business intelligence features like these can provide your organization’s executives with a detailed summary of the daily events, giving them the information they need to make critical decisions.</a:t>
            </a:r>
            <a:endParaRPr/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50"/>
              <a:buFont typeface="Arial"/>
              <a:buChar char="●"/>
            </a:pPr>
            <a:r>
              <a:rPr b="1" lang="en" sz="17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Ad-Hoc Reports - </a:t>
            </a:r>
            <a:r>
              <a:rPr lang="en" sz="1300">
                <a:solidFill>
                  <a:srgbClr val="4C4C4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Instead of burdening your IT department with requests for detailed reports, ad-hoc reports are one of several important features of BI that let your nontechnical end-users generate their own reports on the fly. </a:t>
            </a:r>
            <a:endParaRPr b="1" sz="175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Conclusion...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 this presentation covers parts Business intelligence. It also covered with specific examples and the key features of business intelligence functionality.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presentation also compares the tools and techniques associated with business intelligence functionality.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