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80501-CA70-F472-28E3-74E0738B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B4CE7-FD55-790A-260B-662842EC6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395F4-A9A1-1849-8084-0092F4F6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B17CA8-C46A-1885-0161-B79B821C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9379D-8AA1-2720-21F8-C910D33B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16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5B6D7-822D-B86C-458B-9402AC2A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0A990F-8CE0-3623-B168-7899EE5E3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5ACCA0-093A-17AC-13F8-11E9A133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949B11-9866-A0A9-D6BE-FC2F4458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41013-BBE3-8FB9-A3AC-BA7451F2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685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C32261-1A98-0FD5-AB92-9F693A374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7D367B-E674-BA3B-921F-1B848AF65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99310-D04A-EC21-3F68-37E80A5D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A4AF12-1158-801C-9050-E670488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42DE42-F3BE-57EF-3B04-88D3EF38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83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76EE3-604B-2686-43F5-C83708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DF1A1-4508-BCF2-2E52-78547F98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4BA05-D165-1519-93D2-56BDFFCC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06D21B-74C3-A92A-DFE2-E1818FCF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91139-7D41-5C11-A93B-11F470A6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83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064EA-19A6-F5AC-4C46-84E3BC4A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023D90-5DA6-A3CC-98D6-1D89FC4A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DB3457-3311-9D67-43E7-872C0965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C896C8-C22A-CEFF-927B-8A5CC9D6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E9BD43-5322-FBA6-1B7A-F0ECED74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01AB3-1409-F3D0-8AD7-77B4EE48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E43F-29BB-C174-B351-1497ADF8D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C0796C-3C65-4AE1-B933-AC64FFA40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E19D2C-64EF-C808-1288-5FE26A87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FCDC1C-FC51-42E3-1588-C194E71D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B3887E-013D-8251-5F1C-EAC842E5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0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D137F-A819-7C57-B5E7-AE91D131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8AF02A-62D2-BDE2-61F4-1C747599E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B3FCBC-1FF3-6528-257E-0D732FA4C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57571-9624-4D05-3831-30C00A25B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3EF38F-9DFB-8D25-6FF0-EECC122C2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D88A9C-F910-5D33-A9A3-6E393FE4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E5C764-1A93-1F9E-8DF0-DB1127D2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45BF82-F802-E6D9-44B0-C0378224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14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4A98-EF32-C9F1-0560-DE635AA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71531B-FE3A-6CE9-83EE-49B42253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796079-D92C-759F-FE26-1107F405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9089B7-5EBE-2D76-FB21-FFD679C2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95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5DE31-27C1-CBAE-E18A-071FC13F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6CF3D1-AA3A-647B-4EA6-75F41539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163821-DBBC-0F11-A0EA-B4842DCB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44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B90D5-1D4C-852D-4649-D529BBE7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A1019-3C5C-A668-5B58-36DE5D12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F43E69-B9B5-F29D-A98A-B43735769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E0DA19-9654-66DF-42AB-54FDEBA0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5B98D0-C3AC-D4A0-6625-ACD85EF8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59C523-5F75-94EF-98B4-8435AE14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0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81F9E-6B06-3946-39B4-AFDFA4E9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37D1DD-DA8E-20DC-2879-251E3A5D4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F446B7-6E5F-A456-E16D-6F292AC7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F788E1-14A8-71FA-C6B5-B065BE2E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39C73F-2B07-D2DA-7B59-0803DF3D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95303F-C7EE-3C71-7492-931D3B76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60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B9297E-6731-B920-3D2A-1170B968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170CE8-5388-C3A3-8EC4-1509792CC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58DE0-2DCA-6329-2FFD-E61FDE276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65E9-06A6-4268-9893-96F4BE3C7448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7E27F3-B3A3-B30C-2D96-093084B9A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3B0A2-A40C-C014-7A72-27BEFD33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56E4-87C8-48BE-953B-6CA3C0CC8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9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D614EFE-D22C-4CDB-6CD4-65EFB08CD19F}"/>
              </a:ext>
            </a:extLst>
          </p:cNvPr>
          <p:cNvSpPr/>
          <p:nvPr/>
        </p:nvSpPr>
        <p:spPr>
          <a:xfrm>
            <a:off x="2854036" y="692727"/>
            <a:ext cx="6234546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Capturas de Ejecución</a:t>
            </a:r>
            <a:r>
              <a:rPr lang="es-MX" dirty="0"/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AC8C3D8-6F44-7573-1305-C53EE4CCE9A4}"/>
              </a:ext>
            </a:extLst>
          </p:cNvPr>
          <p:cNvSpPr/>
          <p:nvPr/>
        </p:nvSpPr>
        <p:spPr>
          <a:xfrm>
            <a:off x="2854036" y="2064327"/>
            <a:ext cx="6234546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Aaron Mayhua Najarro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279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FFD9B8-B014-0CC3-B513-EAE694978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7" y="0"/>
            <a:ext cx="10827434" cy="68552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60ECD3-A9FE-6F1E-0A34-11383380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159" y="1610802"/>
            <a:ext cx="6108392" cy="16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2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F85212-735F-69C0-8035-FD0CE092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3" y="0"/>
            <a:ext cx="10511117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1E4B79-8C1A-AA7A-1B1F-89E99735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367" y="2371915"/>
            <a:ext cx="644932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8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4A255A-B6E0-97DA-39AE-205B7DC4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67" y="0"/>
            <a:ext cx="10104834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8DE6E5-A5D8-65B4-9FAF-C313F08A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8" y="2704999"/>
            <a:ext cx="638264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6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56690F-94B6-2EED-0082-D805E8E6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45" y="0"/>
            <a:ext cx="8989255" cy="68683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14C7B4-F2F1-D7B3-B83D-B0E607CC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26" y="1420519"/>
            <a:ext cx="638264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I202211658 (Mayhua Najarro,Aaron)</dc:creator>
  <cp:lastModifiedBy>I202211658 (Mayhua Najarro,Aaron)</cp:lastModifiedBy>
  <cp:revision>2</cp:revision>
  <dcterms:created xsi:type="dcterms:W3CDTF">2023-09-29T03:56:40Z</dcterms:created>
  <dcterms:modified xsi:type="dcterms:W3CDTF">2023-09-29T04:14:55Z</dcterms:modified>
</cp:coreProperties>
</file>